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2" r:id="rId6"/>
    <p:sldId id="263" r:id="rId7"/>
    <p:sldId id="26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8A6900"/>
    <a:srgbClr val="D090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4D5829F-D917-4357-9A88-518A3CCD23E9}" v="48" dt="2023-03-28T03:59:49.83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-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ibhav patel" userId="3ba80a1c3e536ba5" providerId="LiveId" clId="{44D5829F-D917-4357-9A88-518A3CCD23E9}"/>
    <pc:docChg chg="undo custSel modSld">
      <pc:chgData name="vaibhav patel" userId="3ba80a1c3e536ba5" providerId="LiveId" clId="{44D5829F-D917-4357-9A88-518A3CCD23E9}" dt="2023-04-11T10:34:33.209" v="92" actId="242"/>
      <pc:docMkLst>
        <pc:docMk/>
      </pc:docMkLst>
      <pc:sldChg chg="modSp mod modTransition">
        <pc:chgData name="vaibhav patel" userId="3ba80a1c3e536ba5" providerId="LiveId" clId="{44D5829F-D917-4357-9A88-518A3CCD23E9}" dt="2023-04-11T10:34:33.209" v="92" actId="242"/>
        <pc:sldMkLst>
          <pc:docMk/>
          <pc:sldMk cId="130668250" sldId="256"/>
        </pc:sldMkLst>
        <pc:spChg chg="mod">
          <ac:chgData name="vaibhav patel" userId="3ba80a1c3e536ba5" providerId="LiveId" clId="{44D5829F-D917-4357-9A88-518A3CCD23E9}" dt="2023-04-11T10:34:33.209" v="92" actId="242"/>
          <ac:spMkLst>
            <pc:docMk/>
            <pc:sldMk cId="130668250" sldId="256"/>
            <ac:spMk id="5" creationId="{85B3F35C-A88A-DF79-471F-3AB6324A1DC3}"/>
          </ac:spMkLst>
        </pc:spChg>
        <pc:spChg chg="mod">
          <ac:chgData name="vaibhav patel" userId="3ba80a1c3e536ba5" providerId="LiveId" clId="{44D5829F-D917-4357-9A88-518A3CCD23E9}" dt="2023-03-28T01:37:42.538" v="1" actId="1076"/>
          <ac:spMkLst>
            <pc:docMk/>
            <pc:sldMk cId="130668250" sldId="256"/>
            <ac:spMk id="7" creationId="{9CDA0F32-A73B-E4FC-6BD4-EB8E2D48F4C0}"/>
          </ac:spMkLst>
        </pc:spChg>
        <pc:spChg chg="mod">
          <ac:chgData name="vaibhav patel" userId="3ba80a1c3e536ba5" providerId="LiveId" clId="{44D5829F-D917-4357-9A88-518A3CCD23E9}" dt="2023-04-11T10:34:33.209" v="92" actId="242"/>
          <ac:spMkLst>
            <pc:docMk/>
            <pc:sldMk cId="130668250" sldId="256"/>
            <ac:spMk id="13" creationId="{BCCE1292-41B2-922D-9860-433D8479C285}"/>
          </ac:spMkLst>
        </pc:spChg>
        <pc:spChg chg="mod">
          <ac:chgData name="vaibhav patel" userId="3ba80a1c3e536ba5" providerId="LiveId" clId="{44D5829F-D917-4357-9A88-518A3CCD23E9}" dt="2023-04-11T10:34:33.209" v="92" actId="242"/>
          <ac:spMkLst>
            <pc:docMk/>
            <pc:sldMk cId="130668250" sldId="256"/>
            <ac:spMk id="14" creationId="{AA3AE720-51D7-EA6E-8942-7974018B69E4}"/>
          </ac:spMkLst>
        </pc:spChg>
        <pc:spChg chg="mod">
          <ac:chgData name="vaibhav patel" userId="3ba80a1c3e536ba5" providerId="LiveId" clId="{44D5829F-D917-4357-9A88-518A3CCD23E9}" dt="2023-04-11T10:34:33.209" v="92" actId="242"/>
          <ac:spMkLst>
            <pc:docMk/>
            <pc:sldMk cId="130668250" sldId="256"/>
            <ac:spMk id="15" creationId="{F8349330-47C2-ED89-941A-F672585E1507}"/>
          </ac:spMkLst>
        </pc:spChg>
        <pc:spChg chg="mod">
          <ac:chgData name="vaibhav patel" userId="3ba80a1c3e536ba5" providerId="LiveId" clId="{44D5829F-D917-4357-9A88-518A3CCD23E9}" dt="2023-04-11T10:34:33.209" v="92" actId="242"/>
          <ac:spMkLst>
            <pc:docMk/>
            <pc:sldMk cId="130668250" sldId="256"/>
            <ac:spMk id="16" creationId="{CCA34719-8AA5-A93F-7805-B406828EDBBE}"/>
          </ac:spMkLst>
        </pc:spChg>
        <pc:spChg chg="mod">
          <ac:chgData name="vaibhav patel" userId="3ba80a1c3e536ba5" providerId="LiveId" clId="{44D5829F-D917-4357-9A88-518A3CCD23E9}" dt="2023-04-11T10:34:33.209" v="92" actId="242"/>
          <ac:spMkLst>
            <pc:docMk/>
            <pc:sldMk cId="130668250" sldId="256"/>
            <ac:spMk id="17" creationId="{62FAEDBC-8C37-0F70-1AE8-0C36E7D1E93E}"/>
          </ac:spMkLst>
        </pc:spChg>
      </pc:sldChg>
      <pc:sldChg chg="modSp mod modTransition">
        <pc:chgData name="vaibhav patel" userId="3ba80a1c3e536ba5" providerId="LiveId" clId="{44D5829F-D917-4357-9A88-518A3CCD23E9}" dt="2023-03-28T04:36:14.467" v="91" actId="14861"/>
        <pc:sldMkLst>
          <pc:docMk/>
          <pc:sldMk cId="693318897" sldId="258"/>
        </pc:sldMkLst>
        <pc:spChg chg="mod">
          <ac:chgData name="vaibhav patel" userId="3ba80a1c3e536ba5" providerId="LiveId" clId="{44D5829F-D917-4357-9A88-518A3CCD23E9}" dt="2023-03-28T04:36:14.467" v="91" actId="14861"/>
          <ac:spMkLst>
            <pc:docMk/>
            <pc:sldMk cId="693318897" sldId="258"/>
            <ac:spMk id="21" creationId="{35FE90BF-DABF-A6A8-385B-5295D0BEE9F6}"/>
          </ac:spMkLst>
        </pc:spChg>
      </pc:sldChg>
      <pc:sldChg chg="modTransition">
        <pc:chgData name="vaibhav patel" userId="3ba80a1c3e536ba5" providerId="LiveId" clId="{44D5829F-D917-4357-9A88-518A3CCD23E9}" dt="2023-03-28T03:58:49.960" v="23"/>
        <pc:sldMkLst>
          <pc:docMk/>
          <pc:sldMk cId="3133478230" sldId="259"/>
        </pc:sldMkLst>
      </pc:sldChg>
      <pc:sldChg chg="modTransition">
        <pc:chgData name="vaibhav patel" userId="3ba80a1c3e536ba5" providerId="LiveId" clId="{44D5829F-D917-4357-9A88-518A3CCD23E9}" dt="2023-03-28T03:59:24.302" v="31"/>
        <pc:sldMkLst>
          <pc:docMk/>
          <pc:sldMk cId="2479327923" sldId="260"/>
        </pc:sldMkLst>
      </pc:sldChg>
      <pc:sldChg chg="modTransition">
        <pc:chgData name="vaibhav patel" userId="3ba80a1c3e536ba5" providerId="LiveId" clId="{44D5829F-D917-4357-9A88-518A3CCD23E9}" dt="2023-03-28T03:59:35.424" v="37"/>
        <pc:sldMkLst>
          <pc:docMk/>
          <pc:sldMk cId="4074788244" sldId="262"/>
        </pc:sldMkLst>
      </pc:sldChg>
      <pc:sldChg chg="modSp mod modTransition">
        <pc:chgData name="vaibhav patel" userId="3ba80a1c3e536ba5" providerId="LiveId" clId="{44D5829F-D917-4357-9A88-518A3CCD23E9}" dt="2023-03-28T03:59:43.796" v="45"/>
        <pc:sldMkLst>
          <pc:docMk/>
          <pc:sldMk cId="3102451086" sldId="263"/>
        </pc:sldMkLst>
        <pc:picChg chg="mod">
          <ac:chgData name="vaibhav patel" userId="3ba80a1c3e536ba5" providerId="LiveId" clId="{44D5829F-D917-4357-9A88-518A3CCD23E9}" dt="2023-03-28T03:57:39.410" v="3" actId="1076"/>
          <ac:picMkLst>
            <pc:docMk/>
            <pc:sldMk cId="3102451086" sldId="263"/>
            <ac:picMk id="18" creationId="{D4C39ABE-814E-8806-ABF4-EF3A4B0E6EEA}"/>
          </ac:picMkLst>
        </pc:picChg>
      </pc:sldChg>
      <pc:sldChg chg="modTransition">
        <pc:chgData name="vaibhav patel" userId="3ba80a1c3e536ba5" providerId="LiveId" clId="{44D5829F-D917-4357-9A88-518A3CCD23E9}" dt="2023-03-28T03:59:49.835" v="51"/>
        <pc:sldMkLst>
          <pc:docMk/>
          <pc:sldMk cId="3994514868" sldId="264"/>
        </pc:sldMkLst>
      </pc:sldChg>
    </pc:docChg>
  </pc:docChgLst>
</pc:chgInfo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jpeg>
</file>

<file path=ppt/media/image11.png>
</file>

<file path=ppt/media/image12.jpeg>
</file>

<file path=ppt/media/image13.png>
</file>

<file path=ppt/media/image14.png>
</file>

<file path=ppt/media/image15.png>
</file>

<file path=ppt/media/image2.jpg>
</file>

<file path=ppt/media/image3.png>
</file>

<file path=ppt/media/image4.png>
</file>

<file path=ppt/media/image5.png>
</file>

<file path=ppt/media/image6.jp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FF2DE-65E0-672F-CC9C-5724B1F26E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6F3C0E-F560-4749-F6FD-26EF1A89A1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5075F6-D9D3-15A6-6BC6-20619D57A5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0D902-AA8D-4EB9-A01A-B1012C03324E}" type="datetimeFigureOut">
              <a:rPr lang="en-US" smtClean="0"/>
              <a:t>4/11/2023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4DA573-39A4-142C-94D2-8208F1143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F93CA6-6DAE-B770-3934-4CFE35FA9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92600-C904-43C5-99C7-C41B8A858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7406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D18F6-6C8F-E880-EBC4-17DA8CBC8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41254C-466D-A179-0E44-15AA61E99C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DE8A2E-EEC1-9F1E-8228-1376E5D5D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0D902-AA8D-4EB9-A01A-B1012C03324E}" type="datetimeFigureOut">
              <a:rPr lang="en-US" smtClean="0"/>
              <a:t>4/11/2023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72B7A2-2F38-BD70-EEA2-A9CE8385B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0A3D4A-3F43-43DD-E711-2B3C9B607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92600-C904-43C5-99C7-C41B8A858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6540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E850DC-18FA-2F51-EDEC-4EC8017754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586796-CE58-356C-739D-94F87D3CE3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CE5885-7722-1263-084B-915418E8A8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0D902-AA8D-4EB9-A01A-B1012C03324E}" type="datetimeFigureOut">
              <a:rPr lang="en-US" smtClean="0"/>
              <a:t>4/11/2023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322CDF-901E-BA81-2D0C-962CBA9139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4F9C29-BE99-7754-4368-8E686C45A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92600-C904-43C5-99C7-C41B8A858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4441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2D6BC3-8CDD-6753-02E4-E5BB6AFA9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659A63-0DD5-3F25-7672-BCEAA0F972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5AC2F6-A398-FC92-E227-8D4EA64197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0D902-AA8D-4EB9-A01A-B1012C03324E}" type="datetimeFigureOut">
              <a:rPr lang="en-US" smtClean="0"/>
              <a:t>4/11/2023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7E2386-32D6-8CB4-F592-262FE821F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54C423-87EB-3B0A-3C0F-4DF7D690D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92600-C904-43C5-99C7-C41B8A858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032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B66F5-D9A8-E53B-9C0E-F1B250A2A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191183-374B-BDEF-15D0-E624D855EF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6C53CF-02EA-62E2-FF9F-3F96178A0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0D902-AA8D-4EB9-A01A-B1012C03324E}" type="datetimeFigureOut">
              <a:rPr lang="en-US" smtClean="0"/>
              <a:t>4/11/2023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2C9D93-BAAB-1CBB-0C8E-2F6DA22F8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B17162-6363-2848-3DF9-9F6C728763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92600-C904-43C5-99C7-C41B8A858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5281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9D81B-F383-BB00-BDD5-D861EBE1D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DE16F7-DFD8-2763-05C8-D6AAC79F58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CF2240-0D45-29ED-3CAA-7533C55F96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B6BDB-BC04-AB94-F035-61B71B124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0D902-AA8D-4EB9-A01A-B1012C03324E}" type="datetimeFigureOut">
              <a:rPr lang="en-US" smtClean="0"/>
              <a:t>4/11/2023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A0F1F5-679F-7911-1FE4-2EB41B596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60642B-AEE8-866D-C15F-1FF1E4132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92600-C904-43C5-99C7-C41B8A858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3678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A2111-3CAC-23C1-381A-99CE1B366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681CBB-B9FE-D328-A68F-7C6EBAC87D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39972E-C37A-D264-172F-E4C18E1F38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97C4772-531B-BC23-9BFB-8971FED45C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74AA1D2-115D-61B3-28D4-45FA4B3424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5DA9533-C9C9-36E7-A266-51FC12DD8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0D902-AA8D-4EB9-A01A-B1012C03324E}" type="datetimeFigureOut">
              <a:rPr lang="en-US" smtClean="0"/>
              <a:t>4/11/2023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04FA183-5CDC-0230-EBE7-0B51F08A7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0BD061-98DF-1997-6C33-E1EDBC75A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92600-C904-43C5-99C7-C41B8A858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0972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B1994-8F8B-CDF1-F2DC-805BA0E2C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51DBF7-98A2-7603-AC69-CDE0D418C3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0D902-AA8D-4EB9-A01A-B1012C03324E}" type="datetimeFigureOut">
              <a:rPr lang="en-US" smtClean="0"/>
              <a:t>4/11/2023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465969-99B1-CAB4-FC8E-922563C97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E8E7D4-08B4-94F8-05CD-49087CB6E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92600-C904-43C5-99C7-C41B8A858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4418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BC26E3-F8D5-0ABB-6B1D-7D7B9C935F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0D902-AA8D-4EB9-A01A-B1012C03324E}" type="datetimeFigureOut">
              <a:rPr lang="en-US" smtClean="0"/>
              <a:t>4/11/2023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998435-9E88-3700-88C8-2CA33EA0C3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F20DA8-0945-259A-D028-C5595878B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92600-C904-43C5-99C7-C41B8A858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192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A96FA-D316-355E-2F54-0837697D6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7972C-5F5D-35ED-58E5-1C3844DEAB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E4BC2C-991E-4756-866C-629FAC7659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475C4C-9BCD-187C-2B2C-D64DFDE097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0D902-AA8D-4EB9-A01A-B1012C03324E}" type="datetimeFigureOut">
              <a:rPr lang="en-US" smtClean="0"/>
              <a:t>4/11/2023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7FE441-B41C-D053-3740-C2CE7E99B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49A485-7888-5084-8273-0CDA0A793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92600-C904-43C5-99C7-C41B8A858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8836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86083-CCD5-226A-2EF1-E9B511E8D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C8CCA9-FEA4-E422-F4A2-06AC6AD121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3D5001-1445-5DC2-C1BA-AB76416661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33F47B-5406-D8C6-C2E0-9321DDC4AB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0D902-AA8D-4EB9-A01A-B1012C03324E}" type="datetimeFigureOut">
              <a:rPr lang="en-US" smtClean="0"/>
              <a:t>4/11/2023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F2F855-37C0-1136-7D5A-EEDB80B69E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5D4940-AABE-480C-5020-B36D7FD37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092600-C904-43C5-99C7-C41B8A858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4315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0530335-7356-0142-81B8-999DD47DC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AA885C-40AF-0BF2-27FC-13AF3EED0F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177A7-08D8-254F-049F-43336652CD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60D902-AA8D-4EB9-A01A-B1012C03324E}" type="datetimeFigureOut">
              <a:rPr lang="en-US" smtClean="0"/>
              <a:t>4/11/2023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57500B-2CE6-B0B9-BB90-76E10B1F21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866F2-1AB7-3F96-7005-D4E4A01DBF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092600-C904-43C5-99C7-C41B8A858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2017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g"/><Relationship Id="rId3" Type="http://schemas.openxmlformats.org/officeDocument/2006/relationships/slide" Target="slide3.xml"/><Relationship Id="rId7" Type="http://schemas.openxmlformats.org/officeDocument/2006/relationships/image" Target="../media/image1.png"/><Relationship Id="rId2" Type="http://schemas.openxmlformats.org/officeDocument/2006/relationships/slide" Target="slide2.xml"/><Relationship Id="rId1" Type="http://schemas.openxmlformats.org/officeDocument/2006/relationships/slideLayout" Target="../slideLayouts/slideLayout1.xml"/><Relationship Id="rId6" Type="http://schemas.openxmlformats.org/officeDocument/2006/relationships/slide" Target="slide6.xml"/><Relationship Id="rId11" Type="http://schemas.openxmlformats.org/officeDocument/2006/relationships/image" Target="../media/image4.png"/><Relationship Id="rId5" Type="http://schemas.openxmlformats.org/officeDocument/2006/relationships/slide" Target="slide5.xml"/><Relationship Id="rId10" Type="http://schemas.microsoft.com/office/2007/relationships/hdphoto" Target="../media/hdphoto1.wdp"/><Relationship Id="rId4" Type="http://schemas.openxmlformats.org/officeDocument/2006/relationships/slide" Target="slide4.xml"/><Relationship Id="rId9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" Target="slide3.xml"/><Relationship Id="rId7" Type="http://schemas.openxmlformats.org/officeDocument/2006/relationships/image" Target="../media/image1.png"/><Relationship Id="rId2" Type="http://schemas.openxmlformats.org/officeDocument/2006/relationships/slide" Target="slide1.xml"/><Relationship Id="rId1" Type="http://schemas.openxmlformats.org/officeDocument/2006/relationships/slideLayout" Target="../slideLayouts/slideLayout1.xml"/><Relationship Id="rId6" Type="http://schemas.openxmlformats.org/officeDocument/2006/relationships/slide" Target="slide6.xml"/><Relationship Id="rId5" Type="http://schemas.openxmlformats.org/officeDocument/2006/relationships/slide" Target="slide5.xml"/><Relationship Id="rId10" Type="http://schemas.microsoft.com/office/2007/relationships/hdphoto" Target="../media/hdphoto2.wdp"/><Relationship Id="rId4" Type="http://schemas.openxmlformats.org/officeDocument/2006/relationships/slide" Target="slide4.xml"/><Relationship Id="rId9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" Target="slide2.xml"/><Relationship Id="rId7" Type="http://schemas.openxmlformats.org/officeDocument/2006/relationships/image" Target="../media/image1.png"/><Relationship Id="rId2" Type="http://schemas.openxmlformats.org/officeDocument/2006/relationships/slide" Target="slide1.xml"/><Relationship Id="rId1" Type="http://schemas.openxmlformats.org/officeDocument/2006/relationships/slideLayout" Target="../slideLayouts/slideLayout1.xml"/><Relationship Id="rId6" Type="http://schemas.openxmlformats.org/officeDocument/2006/relationships/slide" Target="slide6.xml"/><Relationship Id="rId5" Type="http://schemas.openxmlformats.org/officeDocument/2006/relationships/slide" Target="slide5.xml"/><Relationship Id="rId10" Type="http://schemas.openxmlformats.org/officeDocument/2006/relationships/image" Target="../media/image7.png"/><Relationship Id="rId4" Type="http://schemas.openxmlformats.org/officeDocument/2006/relationships/slide" Target="slide4.xml"/><Relationship Id="rId9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" Target="slide2.xml"/><Relationship Id="rId7" Type="http://schemas.openxmlformats.org/officeDocument/2006/relationships/image" Target="../media/image1.png"/><Relationship Id="rId2" Type="http://schemas.openxmlformats.org/officeDocument/2006/relationships/slide" Target="slide1.xml"/><Relationship Id="rId1" Type="http://schemas.openxmlformats.org/officeDocument/2006/relationships/slideLayout" Target="../slideLayouts/slideLayout1.xml"/><Relationship Id="rId6" Type="http://schemas.openxmlformats.org/officeDocument/2006/relationships/slide" Target="slide6.xml"/><Relationship Id="rId11" Type="http://schemas.microsoft.com/office/2007/relationships/hdphoto" Target="../media/hdphoto3.wdp"/><Relationship Id="rId5" Type="http://schemas.openxmlformats.org/officeDocument/2006/relationships/slide" Target="slide5.xml"/><Relationship Id="rId10" Type="http://schemas.openxmlformats.org/officeDocument/2006/relationships/image" Target="../media/image9.png"/><Relationship Id="rId4" Type="http://schemas.openxmlformats.org/officeDocument/2006/relationships/slide" Target="slide3.xml"/><Relationship Id="rId9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" Target="slide2.xml"/><Relationship Id="rId7" Type="http://schemas.openxmlformats.org/officeDocument/2006/relationships/image" Target="../media/image1.png"/><Relationship Id="rId2" Type="http://schemas.openxmlformats.org/officeDocument/2006/relationships/slide" Target="slide1.xml"/><Relationship Id="rId1" Type="http://schemas.openxmlformats.org/officeDocument/2006/relationships/slideLayout" Target="../slideLayouts/slideLayout1.xml"/><Relationship Id="rId6" Type="http://schemas.openxmlformats.org/officeDocument/2006/relationships/slide" Target="slide6.xml"/><Relationship Id="rId11" Type="http://schemas.microsoft.com/office/2007/relationships/hdphoto" Target="../media/hdphoto4.wdp"/><Relationship Id="rId5" Type="http://schemas.openxmlformats.org/officeDocument/2006/relationships/slide" Target="slide4.xml"/><Relationship Id="rId10" Type="http://schemas.openxmlformats.org/officeDocument/2006/relationships/image" Target="../media/image11.png"/><Relationship Id="rId4" Type="http://schemas.openxmlformats.org/officeDocument/2006/relationships/slide" Target="slide3.xml"/><Relationship Id="rId9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" Target="slide2.xml"/><Relationship Id="rId7" Type="http://schemas.openxmlformats.org/officeDocument/2006/relationships/image" Target="../media/image1.png"/><Relationship Id="rId2" Type="http://schemas.openxmlformats.org/officeDocument/2006/relationships/slide" Target="slide1.xml"/><Relationship Id="rId1" Type="http://schemas.openxmlformats.org/officeDocument/2006/relationships/slideLayout" Target="../slideLayouts/slideLayout1.xml"/><Relationship Id="rId6" Type="http://schemas.openxmlformats.org/officeDocument/2006/relationships/slide" Target="slide5.xml"/><Relationship Id="rId11" Type="http://schemas.microsoft.com/office/2007/relationships/hdphoto" Target="../media/hdphoto5.wdp"/><Relationship Id="rId5" Type="http://schemas.openxmlformats.org/officeDocument/2006/relationships/slide" Target="slide4.xml"/><Relationship Id="rId10" Type="http://schemas.openxmlformats.org/officeDocument/2006/relationships/image" Target="../media/image13.png"/><Relationship Id="rId4" Type="http://schemas.openxmlformats.org/officeDocument/2006/relationships/slide" Target="slide3.xml"/><Relationship Id="rId9" Type="http://schemas.openxmlformats.org/officeDocument/2006/relationships/image" Target="../media/image12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13" Type="http://schemas.microsoft.com/office/2007/relationships/hdphoto" Target="../media/hdphoto7.wdp"/><Relationship Id="rId3" Type="http://schemas.openxmlformats.org/officeDocument/2006/relationships/slide" Target="slide2.xml"/><Relationship Id="rId7" Type="http://schemas.openxmlformats.org/officeDocument/2006/relationships/slide" Target="slide6.xml"/><Relationship Id="rId12" Type="http://schemas.openxmlformats.org/officeDocument/2006/relationships/image" Target="../media/image15.png"/><Relationship Id="rId2" Type="http://schemas.openxmlformats.org/officeDocument/2006/relationships/slide" Target="slide1.xml"/><Relationship Id="rId1" Type="http://schemas.openxmlformats.org/officeDocument/2006/relationships/slideLayout" Target="../slideLayouts/slideLayout1.xml"/><Relationship Id="rId6" Type="http://schemas.openxmlformats.org/officeDocument/2006/relationships/slide" Target="slide5.xml"/><Relationship Id="rId11" Type="http://schemas.microsoft.com/office/2007/relationships/hdphoto" Target="../media/hdphoto6.wdp"/><Relationship Id="rId5" Type="http://schemas.openxmlformats.org/officeDocument/2006/relationships/slide" Target="slide4.xml"/><Relationship Id="rId10" Type="http://schemas.openxmlformats.org/officeDocument/2006/relationships/image" Target="../media/image14.png"/><Relationship Id="rId4" Type="http://schemas.openxmlformats.org/officeDocument/2006/relationships/slide" Target="slide3.xml"/><Relationship Id="rId9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000">
              <a:srgbClr val="121C25"/>
            </a:gs>
            <a:gs pos="100000">
              <a:srgbClr val="21333F"/>
            </a:gs>
            <a:gs pos="100000">
              <a:schemeClr val="accent1">
                <a:lumMod val="30000"/>
                <a:lumOff val="70000"/>
              </a:schemeClr>
            </a:gs>
          </a:gsLst>
          <a:lin ang="189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CDA0F32-A73B-E4FC-6BD4-EB8E2D48F4C0}"/>
              </a:ext>
            </a:extLst>
          </p:cNvPr>
          <p:cNvSpPr/>
          <p:nvPr/>
        </p:nvSpPr>
        <p:spPr>
          <a:xfrm>
            <a:off x="0" y="4754563"/>
            <a:ext cx="12192000" cy="2598737"/>
          </a:xfrm>
          <a:prstGeom prst="roundRect">
            <a:avLst>
              <a:gd name="adj" fmla="val 50000"/>
            </a:avLst>
          </a:prstGeom>
          <a:gradFill>
            <a:gsLst>
              <a:gs pos="10000">
                <a:srgbClr val="121C25"/>
              </a:gs>
              <a:gs pos="69000">
                <a:srgbClr val="21333F"/>
              </a:gs>
              <a:gs pos="34000">
                <a:schemeClr val="accent1">
                  <a:lumMod val="30000"/>
                  <a:lumOff val="70000"/>
                </a:schemeClr>
              </a:gs>
            </a:gsLst>
            <a:lin ang="18900000" scaled="1"/>
          </a:gradFill>
          <a:ln>
            <a:noFill/>
          </a:ln>
          <a:effectLst>
            <a:softEdge rad="774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6395F7-440E-05E6-56D4-EAF97042002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7F6800-2CB9-5174-88B6-C1F2A1169D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5B3F35C-A88A-DF79-471F-3AB6324A1DC3}"/>
              </a:ext>
            </a:extLst>
          </p:cNvPr>
          <p:cNvSpPr/>
          <p:nvPr/>
        </p:nvSpPr>
        <p:spPr>
          <a:xfrm>
            <a:off x="620315" y="151209"/>
            <a:ext cx="10951369" cy="6326981"/>
          </a:xfrm>
          <a:prstGeom prst="roundRect">
            <a:avLst>
              <a:gd name="adj" fmla="val 1120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E1770E4-B90F-7642-E8DE-D26035FA3919}"/>
              </a:ext>
            </a:extLst>
          </p:cNvPr>
          <p:cNvSpPr txBox="1"/>
          <p:nvPr/>
        </p:nvSpPr>
        <p:spPr>
          <a:xfrm>
            <a:off x="1419225" y="238125"/>
            <a:ext cx="914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C000"/>
                </a:solidFill>
                <a:latin typeface="Bell MT" panose="02020503060305020303" pitchFamily="18" charset="0"/>
              </a:rPr>
              <a:t>HOME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CCE1292-41B2-922D-9860-433D8479C285}"/>
              </a:ext>
            </a:extLst>
          </p:cNvPr>
          <p:cNvSpPr txBox="1"/>
          <p:nvPr/>
        </p:nvSpPr>
        <p:spPr>
          <a:xfrm>
            <a:off x="2082800" y="285750"/>
            <a:ext cx="1432249" cy="24622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IN" sz="1000" dirty="0">
                <a:latin typeface="Bell MT" panose="02020503060305020303" pitchFamily="18" charset="0"/>
                <a:hlinkClick r:id="rId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PROJECT MEMBERS</a:t>
            </a:r>
            <a:endParaRPr lang="en-US" sz="1000" dirty="0">
              <a:latin typeface="Bell MT" panose="02020503060305020303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A3AE720-51D7-EA6E-8942-7974018B69E4}"/>
              </a:ext>
            </a:extLst>
          </p:cNvPr>
          <p:cNvSpPr txBox="1"/>
          <p:nvPr/>
        </p:nvSpPr>
        <p:spPr>
          <a:xfrm>
            <a:off x="3515049" y="279916"/>
            <a:ext cx="771201" cy="24622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IN" sz="1000" dirty="0">
                <a:latin typeface="Bell MT" panose="02020503060305020303" pitchFamily="18" charset="0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AGENDA</a:t>
            </a:r>
            <a:endParaRPr lang="en-US" sz="1000" dirty="0">
              <a:latin typeface="Bell MT" panose="02020503060305020303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8349330-47C2-ED89-941A-F672585E1507}"/>
              </a:ext>
            </a:extLst>
          </p:cNvPr>
          <p:cNvSpPr txBox="1"/>
          <p:nvPr/>
        </p:nvSpPr>
        <p:spPr>
          <a:xfrm>
            <a:off x="4250289" y="270391"/>
            <a:ext cx="1217062" cy="24622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IN" sz="1000" dirty="0">
                <a:latin typeface="Bell MT" panose="02020503060305020303" pitchFamily="18" charset="0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INTRODUCTION</a:t>
            </a:r>
            <a:endParaRPr lang="en-US" sz="1000" dirty="0">
              <a:latin typeface="Bell MT" panose="02020503060305020303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CA34719-8AA5-A93F-7805-B406828EDBBE}"/>
              </a:ext>
            </a:extLst>
          </p:cNvPr>
          <p:cNvSpPr txBox="1"/>
          <p:nvPr/>
        </p:nvSpPr>
        <p:spPr>
          <a:xfrm>
            <a:off x="5527609" y="272522"/>
            <a:ext cx="1158941" cy="24622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000" dirty="0">
                <a:latin typeface="Bell MT" panose="02020503060305020303" pitchFamily="18" charset="0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ADVANTAGES</a:t>
            </a:r>
            <a:endParaRPr lang="en-US" sz="1000" dirty="0">
              <a:latin typeface="Bell MT" panose="02020503060305020303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2FAEDBC-8C37-0F70-1AE8-0C36E7D1E93E}"/>
              </a:ext>
            </a:extLst>
          </p:cNvPr>
          <p:cNvSpPr txBox="1"/>
          <p:nvPr/>
        </p:nvSpPr>
        <p:spPr>
          <a:xfrm>
            <a:off x="6578469" y="262997"/>
            <a:ext cx="1562879" cy="24622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IN" sz="1000" dirty="0">
                <a:latin typeface="Bell MT" panose="02020503060305020303" pitchFamily="18" charset="0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FEATURES</a:t>
            </a:r>
            <a:endParaRPr lang="en-US" sz="1000" dirty="0">
              <a:latin typeface="Bell MT" panose="02020503060305020303" pitchFamily="18" charset="0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00131BB-ABEB-1933-89BF-CB527004C030}"/>
              </a:ext>
            </a:extLst>
          </p:cNvPr>
          <p:cNvCxnSpPr>
            <a:cxnSpLocks/>
          </p:cNvCxnSpPr>
          <p:nvPr/>
        </p:nvCxnSpPr>
        <p:spPr>
          <a:xfrm>
            <a:off x="1519814" y="552450"/>
            <a:ext cx="542611" cy="0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Picture 26">
            <a:extLst>
              <a:ext uri="{FF2B5EF4-FFF2-40B4-BE49-F238E27FC236}">
                <a16:creationId xmlns:a16="http://schemas.microsoft.com/office/drawing/2014/main" id="{3475806E-BFDF-45D7-AAA4-F97AA7B64BE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1274" y="-66675"/>
            <a:ext cx="971552" cy="971552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A7776F6-A191-BC56-AB23-5F6F6B4DEA64}"/>
              </a:ext>
            </a:extLst>
          </p:cNvPr>
          <p:cNvSpPr/>
          <p:nvPr/>
        </p:nvSpPr>
        <p:spPr>
          <a:xfrm>
            <a:off x="700087" y="571500"/>
            <a:ext cx="10791824" cy="5792102"/>
          </a:xfrm>
          <a:prstGeom prst="roundRect">
            <a:avLst>
              <a:gd name="adj" fmla="val 11892"/>
            </a:avLst>
          </a:prstGeom>
          <a:gradFill>
            <a:gsLst>
              <a:gs pos="7000">
                <a:srgbClr val="121C25"/>
              </a:gs>
              <a:gs pos="100000">
                <a:srgbClr val="21333F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189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6D820B6D-47DE-52B4-1044-43FA93F0741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975" y="1052512"/>
            <a:ext cx="4752975" cy="475297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041C44CD-F1A6-F666-816E-4DFCEAC3526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48350" y="3176587"/>
            <a:ext cx="5295900" cy="504825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80B166B1-5E4B-37A0-FF99-2A4BD715E1D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905874" y="290513"/>
            <a:ext cx="1562101" cy="171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68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000">
              <a:srgbClr val="121C25"/>
            </a:gs>
            <a:gs pos="100000">
              <a:srgbClr val="21333F"/>
            </a:gs>
            <a:gs pos="100000">
              <a:schemeClr val="accent1">
                <a:lumMod val="30000"/>
                <a:lumOff val="70000"/>
              </a:schemeClr>
            </a:gs>
          </a:gsLst>
          <a:lin ang="189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432206E0-9F03-F796-4D9E-A89819388098}"/>
              </a:ext>
            </a:extLst>
          </p:cNvPr>
          <p:cNvSpPr/>
          <p:nvPr/>
        </p:nvSpPr>
        <p:spPr>
          <a:xfrm>
            <a:off x="6455229" y="2362200"/>
            <a:ext cx="5050971" cy="2100943"/>
          </a:xfrm>
          <a:prstGeom prst="roundRect">
            <a:avLst>
              <a:gd name="adj" fmla="val 21848"/>
            </a:avLst>
          </a:prstGeom>
          <a:gradFill flip="none" rotWithShape="1">
            <a:gsLst>
              <a:gs pos="0">
                <a:schemeClr val="accent4">
                  <a:lumMod val="67000"/>
                </a:schemeClr>
              </a:gs>
              <a:gs pos="48000">
                <a:schemeClr val="accent4">
                  <a:lumMod val="97000"/>
                  <a:lumOff val="3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7B88DEDE-1444-BFA5-E7AA-DD8B6357601B}"/>
              </a:ext>
            </a:extLst>
          </p:cNvPr>
          <p:cNvSpPr/>
          <p:nvPr/>
        </p:nvSpPr>
        <p:spPr>
          <a:xfrm>
            <a:off x="827314" y="2090057"/>
            <a:ext cx="4441372" cy="227511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7DC226E7-9A8B-F369-4893-4F4358EFCA57}"/>
              </a:ext>
            </a:extLst>
          </p:cNvPr>
          <p:cNvCxnSpPr>
            <a:cxnSpLocks/>
          </p:cNvCxnSpPr>
          <p:nvPr/>
        </p:nvCxnSpPr>
        <p:spPr>
          <a:xfrm>
            <a:off x="5682343" y="4572000"/>
            <a:ext cx="370113" cy="1813373"/>
          </a:xfrm>
          <a:prstGeom prst="line">
            <a:avLst/>
          </a:prstGeom>
          <a:ln w="38100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CDA0F32-A73B-E4FC-6BD4-EB8E2D48F4C0}"/>
              </a:ext>
            </a:extLst>
          </p:cNvPr>
          <p:cNvSpPr/>
          <p:nvPr/>
        </p:nvSpPr>
        <p:spPr>
          <a:xfrm>
            <a:off x="0" y="4754563"/>
            <a:ext cx="12192000" cy="2598737"/>
          </a:xfrm>
          <a:prstGeom prst="roundRect">
            <a:avLst>
              <a:gd name="adj" fmla="val 50000"/>
            </a:avLst>
          </a:prstGeom>
          <a:gradFill>
            <a:gsLst>
              <a:gs pos="10000">
                <a:srgbClr val="121C25"/>
              </a:gs>
              <a:gs pos="69000">
                <a:srgbClr val="21333F"/>
              </a:gs>
              <a:gs pos="34000">
                <a:schemeClr val="accent1">
                  <a:lumMod val="30000"/>
                  <a:lumOff val="70000"/>
                </a:schemeClr>
              </a:gs>
            </a:gsLst>
            <a:lin ang="18900000" scaled="1"/>
          </a:gradFill>
          <a:ln>
            <a:noFill/>
          </a:ln>
          <a:effectLst>
            <a:softEdge rad="774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6395F7-440E-05E6-56D4-EAF97042002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7F6800-2CB9-5174-88B6-C1F2A1169D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5B3F35C-A88A-DF79-471F-3AB6324A1DC3}"/>
              </a:ext>
            </a:extLst>
          </p:cNvPr>
          <p:cNvSpPr/>
          <p:nvPr/>
        </p:nvSpPr>
        <p:spPr>
          <a:xfrm>
            <a:off x="620315" y="151209"/>
            <a:ext cx="10951369" cy="6326981"/>
          </a:xfrm>
          <a:prstGeom prst="roundRect">
            <a:avLst>
              <a:gd name="adj" fmla="val 1120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E1770E4-B90F-7642-E8DE-D26035FA3919}"/>
              </a:ext>
            </a:extLst>
          </p:cNvPr>
          <p:cNvSpPr txBox="1"/>
          <p:nvPr/>
        </p:nvSpPr>
        <p:spPr>
          <a:xfrm>
            <a:off x="1514475" y="266700"/>
            <a:ext cx="9144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Bell MT" panose="02020503060305020303" pitchFamily="18" charset="0"/>
                <a:hlinkClick r:id="rId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HOME</a:t>
            </a:r>
            <a:endParaRPr lang="en-US" sz="1000" dirty="0">
              <a:latin typeface="Bell MT" panose="02020503060305020303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A3AE720-51D7-EA6E-8942-7974018B69E4}"/>
              </a:ext>
            </a:extLst>
          </p:cNvPr>
          <p:cNvSpPr txBox="1"/>
          <p:nvPr/>
        </p:nvSpPr>
        <p:spPr>
          <a:xfrm>
            <a:off x="3515049" y="279916"/>
            <a:ext cx="7712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00" dirty="0">
                <a:latin typeface="Bell MT" panose="02020503060305020303" pitchFamily="18" charset="0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AGENDA</a:t>
            </a:r>
            <a:endParaRPr lang="en-US" sz="1000" dirty="0">
              <a:latin typeface="Bell MT" panose="02020503060305020303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8349330-47C2-ED89-941A-F672585E1507}"/>
              </a:ext>
            </a:extLst>
          </p:cNvPr>
          <p:cNvSpPr txBox="1"/>
          <p:nvPr/>
        </p:nvSpPr>
        <p:spPr>
          <a:xfrm>
            <a:off x="4250289" y="270391"/>
            <a:ext cx="12170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00" dirty="0">
                <a:latin typeface="Bell MT" panose="02020503060305020303" pitchFamily="18" charset="0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INTRODUCTION</a:t>
            </a:r>
            <a:endParaRPr lang="en-US" sz="1000" dirty="0">
              <a:latin typeface="Bell MT" panose="02020503060305020303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CA34719-8AA5-A93F-7805-B406828EDBBE}"/>
              </a:ext>
            </a:extLst>
          </p:cNvPr>
          <p:cNvSpPr txBox="1"/>
          <p:nvPr/>
        </p:nvSpPr>
        <p:spPr>
          <a:xfrm>
            <a:off x="5527609" y="272522"/>
            <a:ext cx="115894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Bell MT" panose="02020503060305020303" pitchFamily="18" charset="0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ADVANTAGES</a:t>
            </a:r>
            <a:endParaRPr lang="en-US" sz="1000" dirty="0">
              <a:latin typeface="Bell MT" panose="02020503060305020303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2FAEDBC-8C37-0F70-1AE8-0C36E7D1E93E}"/>
              </a:ext>
            </a:extLst>
          </p:cNvPr>
          <p:cNvSpPr txBox="1"/>
          <p:nvPr/>
        </p:nvSpPr>
        <p:spPr>
          <a:xfrm>
            <a:off x="6578469" y="262997"/>
            <a:ext cx="156287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00" dirty="0">
                <a:latin typeface="Bell MT" panose="02020503060305020303" pitchFamily="18" charset="0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FEATURES</a:t>
            </a:r>
            <a:endParaRPr lang="en-US" sz="1000" dirty="0">
              <a:latin typeface="Bell MT" panose="02020503060305020303" pitchFamily="18" charset="0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00131BB-ABEB-1933-89BF-CB527004C030}"/>
              </a:ext>
            </a:extLst>
          </p:cNvPr>
          <p:cNvCxnSpPr>
            <a:cxnSpLocks/>
          </p:cNvCxnSpPr>
          <p:nvPr/>
        </p:nvCxnSpPr>
        <p:spPr>
          <a:xfrm>
            <a:off x="2420842" y="547796"/>
            <a:ext cx="891224" cy="0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Picture 26">
            <a:extLst>
              <a:ext uri="{FF2B5EF4-FFF2-40B4-BE49-F238E27FC236}">
                <a16:creationId xmlns:a16="http://schemas.microsoft.com/office/drawing/2014/main" id="{3475806E-BFDF-45D7-AAA4-F97AA7B64BE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1274" y="-66675"/>
            <a:ext cx="971552" cy="971552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A7776F6-A191-BC56-AB23-5F6F6B4DEA64}"/>
              </a:ext>
            </a:extLst>
          </p:cNvPr>
          <p:cNvSpPr/>
          <p:nvPr/>
        </p:nvSpPr>
        <p:spPr>
          <a:xfrm>
            <a:off x="700087" y="571500"/>
            <a:ext cx="10791824" cy="5792102"/>
          </a:xfrm>
          <a:prstGeom prst="roundRect">
            <a:avLst>
              <a:gd name="adj" fmla="val 11892"/>
            </a:avLst>
          </a:prstGeom>
          <a:gradFill>
            <a:gsLst>
              <a:gs pos="7000">
                <a:srgbClr val="121C25"/>
              </a:gs>
              <a:gs pos="100000">
                <a:srgbClr val="21333F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189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80B166B1-5E4B-37A0-FF99-2A4BD715E1D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905874" y="290513"/>
            <a:ext cx="1562101" cy="17176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CCE1292-41B2-922D-9860-433D8479C285}"/>
              </a:ext>
            </a:extLst>
          </p:cNvPr>
          <p:cNvSpPr txBox="1"/>
          <p:nvPr/>
        </p:nvSpPr>
        <p:spPr>
          <a:xfrm>
            <a:off x="2332352" y="95250"/>
            <a:ext cx="10892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>
                <a:solidFill>
                  <a:srgbClr val="FFC000"/>
                </a:solidFill>
                <a:latin typeface="Bell MT" panose="02020503060305020303" pitchFamily="18" charset="0"/>
              </a:rPr>
              <a:t>PROJECT MEMBERS</a:t>
            </a:r>
            <a:endParaRPr lang="en-US" sz="1400" dirty="0">
              <a:solidFill>
                <a:srgbClr val="FFC000"/>
              </a:solidFill>
              <a:latin typeface="Bell MT" panose="02020503060305020303" pitchFamily="18" charset="0"/>
            </a:endParaRP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AEF33740-70E4-2AF4-4576-BE68E4B4C65B}"/>
              </a:ext>
            </a:extLst>
          </p:cNvPr>
          <p:cNvCxnSpPr>
            <a:cxnSpLocks/>
            <a:stCxn id="6" idx="0"/>
            <a:endCxn id="6" idx="0"/>
          </p:cNvCxnSpPr>
          <p:nvPr/>
        </p:nvCxnSpPr>
        <p:spPr>
          <a:xfrm>
            <a:off x="6095999" y="571500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3BCECF5F-7648-E409-54FB-E4671268F9E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276724" y="709611"/>
            <a:ext cx="3390901" cy="768025"/>
          </a:xfrm>
          <a:prstGeom prst="rect">
            <a:avLst/>
          </a:prstGeom>
          <a:effectLst>
            <a:softEdge rad="0"/>
          </a:effectLst>
        </p:spPr>
      </p:pic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AA79C911-9C30-E27C-F633-5BACFF6C21E6}"/>
              </a:ext>
            </a:extLst>
          </p:cNvPr>
          <p:cNvSpPr/>
          <p:nvPr/>
        </p:nvSpPr>
        <p:spPr>
          <a:xfrm>
            <a:off x="6096000" y="3981727"/>
            <a:ext cx="5301343" cy="2286000"/>
          </a:xfrm>
          <a:prstGeom prst="roundRect">
            <a:avLst>
              <a:gd name="adj" fmla="val 20770"/>
            </a:avLst>
          </a:prstGeom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699B6EC-3B87-2D07-540D-CEFABCB6311A}"/>
              </a:ext>
            </a:extLst>
          </p:cNvPr>
          <p:cNvSpPr txBox="1"/>
          <p:nvPr/>
        </p:nvSpPr>
        <p:spPr>
          <a:xfrm flipH="1">
            <a:off x="6213143" y="4147457"/>
            <a:ext cx="531222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Bahnschrift SemiBold" panose="020B0502040204020203" pitchFamily="34" charset="0"/>
              </a:rPr>
              <a:t>NAME		:	PATEL VAIBHAV</a:t>
            </a:r>
          </a:p>
          <a:p>
            <a:endParaRPr lang="en-US" sz="2400" dirty="0">
              <a:latin typeface="Bahnschrift SemiBold" panose="020B0502040204020203" pitchFamily="34" charset="0"/>
            </a:endParaRPr>
          </a:p>
          <a:p>
            <a:r>
              <a:rPr lang="en-US" sz="2400" dirty="0">
                <a:latin typeface="Bahnschrift SemiBold" panose="020B0502040204020203" pitchFamily="34" charset="0"/>
              </a:rPr>
              <a:t>ID		:	22ITUTF030</a:t>
            </a:r>
          </a:p>
          <a:p>
            <a:endParaRPr lang="en-US" sz="2400" dirty="0">
              <a:latin typeface="Bahnschrift SemiBold" panose="020B0502040204020203" pitchFamily="34" charset="0"/>
            </a:endParaRPr>
          </a:p>
          <a:p>
            <a:r>
              <a:rPr lang="en-US" sz="2400" dirty="0">
                <a:latin typeface="Bahnschrift SemiBold" panose="020B0502040204020203" pitchFamily="34" charset="0"/>
              </a:rPr>
              <a:t>ROLL		:	IT094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5FE90BF-DABF-A6A8-385B-5295D0BEE9F6}"/>
              </a:ext>
            </a:extLst>
          </p:cNvPr>
          <p:cNvSpPr txBox="1"/>
          <p:nvPr/>
        </p:nvSpPr>
        <p:spPr>
          <a:xfrm>
            <a:off x="718458" y="1608929"/>
            <a:ext cx="5290456" cy="2220278"/>
          </a:xfrm>
          <a:prstGeom prst="roundRect">
            <a:avLst>
              <a:gd name="adj" fmla="val 22210"/>
            </a:avLst>
          </a:prstGeom>
          <a:ln/>
          <a:effectLst>
            <a:outerShdw blurRad="57150" dist="19050" dir="5400000" algn="ctr" rotWithShape="0">
              <a:srgbClr val="000000">
                <a:alpha val="63000"/>
              </a:srgbClr>
            </a:outerShdw>
            <a:softEdge rad="0"/>
          </a:effectLst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Bold" panose="020B0502040204020203" pitchFamily="34" charset="0"/>
              </a:rPr>
              <a:t>NAME		:	PATEL JIL</a:t>
            </a:r>
          </a:p>
          <a:p>
            <a:endParaRPr lang="en-US" sz="2400" dirty="0">
              <a:solidFill>
                <a:schemeClr val="tx1">
                  <a:lumMod val="95000"/>
                  <a:lumOff val="5000"/>
                </a:schemeClr>
              </a:solidFill>
              <a:latin typeface="Bahnschrift SemiBold" panose="020B0502040204020203" pitchFamily="34" charset="0"/>
            </a:endParaRPr>
          </a:p>
          <a:p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Bold" panose="020B0502040204020203" pitchFamily="34" charset="0"/>
              </a:rPr>
              <a:t>ID		:	22ITUOS131</a:t>
            </a:r>
          </a:p>
          <a:p>
            <a:endParaRPr lang="en-US" sz="2400" dirty="0">
              <a:solidFill>
                <a:schemeClr val="tx1">
                  <a:lumMod val="95000"/>
                  <a:lumOff val="5000"/>
                </a:schemeClr>
              </a:solidFill>
              <a:latin typeface="Bahnschrift SemiBold" panose="020B0502040204020203" pitchFamily="34" charset="0"/>
            </a:endParaRPr>
          </a:p>
          <a:p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Bahnschrift SemiBold" panose="020B0502040204020203" pitchFamily="34" charset="0"/>
              </a:rPr>
              <a:t>ROLL		:	IT080</a:t>
            </a:r>
          </a:p>
        </p:txBody>
      </p:sp>
    </p:spTree>
    <p:extLst>
      <p:ext uri="{BB962C8B-B14F-4D97-AF65-F5344CB8AC3E}">
        <p14:creationId xmlns:p14="http://schemas.microsoft.com/office/powerpoint/2010/main" val="6933188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000">
              <a:srgbClr val="121C25"/>
            </a:gs>
            <a:gs pos="100000">
              <a:srgbClr val="21333F"/>
            </a:gs>
            <a:gs pos="100000">
              <a:schemeClr val="accent1">
                <a:lumMod val="30000"/>
                <a:lumOff val="70000"/>
              </a:schemeClr>
            </a:gs>
          </a:gsLst>
          <a:lin ang="189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CDA0F32-A73B-E4FC-6BD4-EB8E2D48F4C0}"/>
              </a:ext>
            </a:extLst>
          </p:cNvPr>
          <p:cNvSpPr/>
          <p:nvPr/>
        </p:nvSpPr>
        <p:spPr>
          <a:xfrm>
            <a:off x="0" y="4754563"/>
            <a:ext cx="12192000" cy="2598737"/>
          </a:xfrm>
          <a:prstGeom prst="roundRect">
            <a:avLst>
              <a:gd name="adj" fmla="val 50000"/>
            </a:avLst>
          </a:prstGeom>
          <a:gradFill>
            <a:gsLst>
              <a:gs pos="10000">
                <a:srgbClr val="121C25"/>
              </a:gs>
              <a:gs pos="69000">
                <a:srgbClr val="21333F"/>
              </a:gs>
              <a:gs pos="34000">
                <a:schemeClr val="accent1">
                  <a:lumMod val="30000"/>
                  <a:lumOff val="70000"/>
                </a:schemeClr>
              </a:gs>
            </a:gsLst>
            <a:lin ang="18900000" scaled="1"/>
          </a:gradFill>
          <a:ln>
            <a:noFill/>
          </a:ln>
          <a:effectLst>
            <a:softEdge rad="774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6395F7-440E-05E6-56D4-EAF97042002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7F6800-2CB9-5174-88B6-C1F2A1169D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5B3F35C-A88A-DF79-471F-3AB6324A1DC3}"/>
              </a:ext>
            </a:extLst>
          </p:cNvPr>
          <p:cNvSpPr/>
          <p:nvPr/>
        </p:nvSpPr>
        <p:spPr>
          <a:xfrm>
            <a:off x="620315" y="151209"/>
            <a:ext cx="10951369" cy="6326981"/>
          </a:xfrm>
          <a:prstGeom prst="roundRect">
            <a:avLst>
              <a:gd name="adj" fmla="val 1120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E1770E4-B90F-7642-E8DE-D26035FA3919}"/>
              </a:ext>
            </a:extLst>
          </p:cNvPr>
          <p:cNvSpPr txBox="1"/>
          <p:nvPr/>
        </p:nvSpPr>
        <p:spPr>
          <a:xfrm>
            <a:off x="1514475" y="266700"/>
            <a:ext cx="9144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Bell MT" panose="02020503060305020303" pitchFamily="18" charset="0"/>
                <a:hlinkClick r:id="rId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HOME</a:t>
            </a:r>
            <a:endParaRPr lang="en-US" sz="1000" dirty="0">
              <a:latin typeface="Bell MT" panose="02020503060305020303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CCE1292-41B2-922D-9860-433D8479C285}"/>
              </a:ext>
            </a:extLst>
          </p:cNvPr>
          <p:cNvSpPr txBox="1"/>
          <p:nvPr/>
        </p:nvSpPr>
        <p:spPr>
          <a:xfrm>
            <a:off x="2006600" y="266700"/>
            <a:ext cx="143224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00" dirty="0">
                <a:latin typeface="Bell MT" panose="02020503060305020303" pitchFamily="18" charset="0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PROJECT MEMBERS</a:t>
            </a:r>
            <a:endParaRPr lang="en-US" sz="1000" dirty="0">
              <a:latin typeface="Bell MT" panose="02020503060305020303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A3AE720-51D7-EA6E-8942-7974018B69E4}"/>
              </a:ext>
            </a:extLst>
          </p:cNvPr>
          <p:cNvSpPr txBox="1"/>
          <p:nvPr/>
        </p:nvSpPr>
        <p:spPr>
          <a:xfrm>
            <a:off x="3343599" y="213241"/>
            <a:ext cx="9521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>
                <a:solidFill>
                  <a:srgbClr val="D09039"/>
                </a:solidFill>
                <a:latin typeface="Bell MT" panose="02020503060305020303" pitchFamily="18" charset="0"/>
              </a:rPr>
              <a:t>AGENDA</a:t>
            </a:r>
            <a:endParaRPr lang="en-US" sz="1400" dirty="0">
              <a:solidFill>
                <a:srgbClr val="D09039"/>
              </a:solidFill>
              <a:latin typeface="Bell MT" panose="02020503060305020303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8349330-47C2-ED89-941A-F672585E1507}"/>
              </a:ext>
            </a:extLst>
          </p:cNvPr>
          <p:cNvSpPr txBox="1"/>
          <p:nvPr/>
        </p:nvSpPr>
        <p:spPr>
          <a:xfrm>
            <a:off x="4250289" y="270391"/>
            <a:ext cx="12170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00" dirty="0">
                <a:latin typeface="Bell MT" panose="02020503060305020303" pitchFamily="18" charset="0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INTRODUCTION</a:t>
            </a:r>
            <a:endParaRPr lang="en-US" sz="1000" dirty="0">
              <a:latin typeface="Bell MT" panose="02020503060305020303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CA34719-8AA5-A93F-7805-B406828EDBBE}"/>
              </a:ext>
            </a:extLst>
          </p:cNvPr>
          <p:cNvSpPr txBox="1"/>
          <p:nvPr/>
        </p:nvSpPr>
        <p:spPr>
          <a:xfrm>
            <a:off x="5527609" y="272522"/>
            <a:ext cx="115894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Bell MT" panose="02020503060305020303" pitchFamily="18" charset="0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ADVANTAGES</a:t>
            </a:r>
            <a:endParaRPr lang="en-US" sz="1000" dirty="0">
              <a:latin typeface="Bell MT" panose="02020503060305020303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2FAEDBC-8C37-0F70-1AE8-0C36E7D1E93E}"/>
              </a:ext>
            </a:extLst>
          </p:cNvPr>
          <p:cNvSpPr txBox="1"/>
          <p:nvPr/>
        </p:nvSpPr>
        <p:spPr>
          <a:xfrm>
            <a:off x="6578469" y="262997"/>
            <a:ext cx="156287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00" dirty="0">
                <a:latin typeface="Bell MT" panose="02020503060305020303" pitchFamily="18" charset="0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  <a:hlinkMouseOver r:id="" action="ppaction://hlinkshowjump?jump=nextslid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MouseOver>
              </a:rPr>
              <a:t>FEATURES</a:t>
            </a:r>
            <a:endParaRPr lang="en-US" sz="1000" dirty="0">
              <a:latin typeface="Bell MT" panose="02020503060305020303" pitchFamily="18" charset="0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00131BB-ABEB-1933-89BF-CB527004C030}"/>
              </a:ext>
            </a:extLst>
          </p:cNvPr>
          <p:cNvCxnSpPr>
            <a:cxnSpLocks/>
          </p:cNvCxnSpPr>
          <p:nvPr/>
        </p:nvCxnSpPr>
        <p:spPr>
          <a:xfrm>
            <a:off x="3404235" y="551815"/>
            <a:ext cx="781050" cy="0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Picture 26">
            <a:extLst>
              <a:ext uri="{FF2B5EF4-FFF2-40B4-BE49-F238E27FC236}">
                <a16:creationId xmlns:a16="http://schemas.microsoft.com/office/drawing/2014/main" id="{3475806E-BFDF-45D7-AAA4-F97AA7B64BE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1274" y="-66675"/>
            <a:ext cx="971552" cy="971552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A7776F6-A191-BC56-AB23-5F6F6B4DEA64}"/>
              </a:ext>
            </a:extLst>
          </p:cNvPr>
          <p:cNvSpPr/>
          <p:nvPr/>
        </p:nvSpPr>
        <p:spPr>
          <a:xfrm>
            <a:off x="700087" y="571500"/>
            <a:ext cx="10791824" cy="5792102"/>
          </a:xfrm>
          <a:prstGeom prst="roundRect">
            <a:avLst>
              <a:gd name="adj" fmla="val 11892"/>
            </a:avLst>
          </a:prstGeom>
          <a:gradFill>
            <a:gsLst>
              <a:gs pos="7000">
                <a:srgbClr val="121C25"/>
              </a:gs>
              <a:gs pos="100000">
                <a:srgbClr val="21333F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189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80B166B1-5E4B-37A0-FF99-2A4BD715E1D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905874" y="290513"/>
            <a:ext cx="1562101" cy="171766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5D050655-549F-EDBB-809B-20D2CB892D01}"/>
              </a:ext>
            </a:extLst>
          </p:cNvPr>
          <p:cNvSpPr txBox="1"/>
          <p:nvPr/>
        </p:nvSpPr>
        <p:spPr>
          <a:xfrm>
            <a:off x="6600823" y="2644170"/>
            <a:ext cx="4381501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571500" indent="-571500">
              <a:buClr>
                <a:srgbClr val="FFC000"/>
              </a:buClr>
              <a:buSzPct val="200000"/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FFC000"/>
                </a:solidFill>
                <a:latin typeface="Arial Rounded MT Bold" panose="020F0704030504030204" pitchFamily="34" charset="0"/>
              </a:rPr>
              <a:t>INTRODUNCTION OF OUR PROJECT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F877B6DF-5015-C508-D8AB-3103721F8A4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063" y="841504"/>
            <a:ext cx="4024994" cy="517499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3E1C9DC8-04DD-0603-40B6-B01EA21B819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309477" y="938354"/>
            <a:ext cx="2009775" cy="50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34782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000">
              <a:srgbClr val="121C25"/>
            </a:gs>
            <a:gs pos="100000">
              <a:srgbClr val="21333F"/>
            </a:gs>
            <a:gs pos="100000">
              <a:schemeClr val="accent1">
                <a:lumMod val="30000"/>
                <a:lumOff val="70000"/>
              </a:schemeClr>
            </a:gs>
          </a:gsLst>
          <a:lin ang="189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CDA0F32-A73B-E4FC-6BD4-EB8E2D48F4C0}"/>
              </a:ext>
            </a:extLst>
          </p:cNvPr>
          <p:cNvSpPr/>
          <p:nvPr/>
        </p:nvSpPr>
        <p:spPr>
          <a:xfrm>
            <a:off x="0" y="4754563"/>
            <a:ext cx="12192000" cy="2598737"/>
          </a:xfrm>
          <a:prstGeom prst="roundRect">
            <a:avLst>
              <a:gd name="adj" fmla="val 50000"/>
            </a:avLst>
          </a:prstGeom>
          <a:gradFill>
            <a:gsLst>
              <a:gs pos="10000">
                <a:srgbClr val="121C25"/>
              </a:gs>
              <a:gs pos="69000">
                <a:srgbClr val="21333F"/>
              </a:gs>
              <a:gs pos="34000">
                <a:schemeClr val="accent1">
                  <a:lumMod val="30000"/>
                  <a:lumOff val="70000"/>
                </a:schemeClr>
              </a:gs>
            </a:gsLst>
            <a:lin ang="18900000" scaled="1"/>
          </a:gradFill>
          <a:ln>
            <a:noFill/>
          </a:ln>
          <a:effectLst>
            <a:softEdge rad="774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6395F7-440E-05E6-56D4-EAF97042002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7F6800-2CB9-5174-88B6-C1F2A1169D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5B3F35C-A88A-DF79-471F-3AB6324A1DC3}"/>
              </a:ext>
            </a:extLst>
          </p:cNvPr>
          <p:cNvSpPr/>
          <p:nvPr/>
        </p:nvSpPr>
        <p:spPr>
          <a:xfrm>
            <a:off x="620315" y="151209"/>
            <a:ext cx="10951369" cy="6326981"/>
          </a:xfrm>
          <a:prstGeom prst="roundRect">
            <a:avLst>
              <a:gd name="adj" fmla="val 1120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E1770E4-B90F-7642-E8DE-D26035FA3919}"/>
              </a:ext>
            </a:extLst>
          </p:cNvPr>
          <p:cNvSpPr txBox="1"/>
          <p:nvPr/>
        </p:nvSpPr>
        <p:spPr>
          <a:xfrm>
            <a:off x="1413510" y="289560"/>
            <a:ext cx="9144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Bell MT" panose="02020503060305020303" pitchFamily="18" charset="0"/>
                <a:hlinkClick r:id="rId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HOME</a:t>
            </a:r>
            <a:endParaRPr lang="en-US" sz="1000" dirty="0">
              <a:latin typeface="Bell MT" panose="02020503060305020303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CCE1292-41B2-922D-9860-433D8479C285}"/>
              </a:ext>
            </a:extLst>
          </p:cNvPr>
          <p:cNvSpPr txBox="1"/>
          <p:nvPr/>
        </p:nvSpPr>
        <p:spPr>
          <a:xfrm>
            <a:off x="1954212" y="285750"/>
            <a:ext cx="143224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00" dirty="0">
                <a:latin typeface="Bell MT" panose="02020503060305020303" pitchFamily="18" charset="0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PROJECT</a:t>
            </a:r>
            <a:r>
              <a:rPr lang="en-IN" sz="1000" dirty="0">
                <a:solidFill>
                  <a:srgbClr val="0563C1"/>
                </a:solidFill>
                <a:latin typeface="Bell MT" panose="02020503060305020303" pitchFamily="18" charset="0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IN" sz="1000" dirty="0">
                <a:latin typeface="Bell MT" panose="02020503060305020303" pitchFamily="18" charset="0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MEMBERS</a:t>
            </a:r>
            <a:endParaRPr lang="en-US" sz="1000" dirty="0">
              <a:latin typeface="Bell MT" panose="02020503060305020303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A3AE720-51D7-EA6E-8942-7974018B69E4}"/>
              </a:ext>
            </a:extLst>
          </p:cNvPr>
          <p:cNvSpPr txBox="1"/>
          <p:nvPr/>
        </p:nvSpPr>
        <p:spPr>
          <a:xfrm>
            <a:off x="3265018" y="287060"/>
            <a:ext cx="7712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00" dirty="0">
                <a:latin typeface="Bell MT" panose="02020503060305020303" pitchFamily="18" charset="0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AGENDA</a:t>
            </a:r>
            <a:endParaRPr lang="en-US" sz="1000" dirty="0">
              <a:latin typeface="Bell MT" panose="02020503060305020303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8349330-47C2-ED89-941A-F672585E1507}"/>
              </a:ext>
            </a:extLst>
          </p:cNvPr>
          <p:cNvSpPr txBox="1"/>
          <p:nvPr/>
        </p:nvSpPr>
        <p:spPr>
          <a:xfrm>
            <a:off x="3968190" y="205621"/>
            <a:ext cx="16190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>
                <a:solidFill>
                  <a:srgbClr val="FFC000"/>
                </a:solidFill>
                <a:latin typeface="Bell MT" panose="02020503060305020303" pitchFamily="18" charset="0"/>
              </a:rPr>
              <a:t>INTRODUCTION</a:t>
            </a:r>
            <a:endParaRPr lang="en-US" sz="1400" dirty="0">
              <a:solidFill>
                <a:srgbClr val="FFC000"/>
              </a:solidFill>
              <a:latin typeface="Bell MT" panose="02020503060305020303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CA34719-8AA5-A93F-7805-B406828EDBBE}"/>
              </a:ext>
            </a:extLst>
          </p:cNvPr>
          <p:cNvSpPr txBox="1"/>
          <p:nvPr/>
        </p:nvSpPr>
        <p:spPr>
          <a:xfrm>
            <a:off x="5527609" y="272522"/>
            <a:ext cx="115894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Bell MT" panose="02020503060305020303" pitchFamily="18" charset="0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ADVANTAGES</a:t>
            </a:r>
            <a:endParaRPr lang="en-US" sz="1000" dirty="0">
              <a:latin typeface="Bell MT" panose="02020503060305020303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2FAEDBC-8C37-0F70-1AE8-0C36E7D1E93E}"/>
              </a:ext>
            </a:extLst>
          </p:cNvPr>
          <p:cNvSpPr txBox="1"/>
          <p:nvPr/>
        </p:nvSpPr>
        <p:spPr>
          <a:xfrm>
            <a:off x="6578469" y="262997"/>
            <a:ext cx="156287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00" dirty="0">
                <a:latin typeface="Bell MT" panose="02020503060305020303" pitchFamily="18" charset="0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FEATURES</a:t>
            </a:r>
            <a:endParaRPr lang="en-US" sz="1000" dirty="0">
              <a:latin typeface="Bell MT" panose="02020503060305020303" pitchFamily="18" charset="0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00131BB-ABEB-1933-89BF-CB527004C030}"/>
              </a:ext>
            </a:extLst>
          </p:cNvPr>
          <p:cNvCxnSpPr>
            <a:cxnSpLocks/>
          </p:cNvCxnSpPr>
          <p:nvPr/>
        </p:nvCxnSpPr>
        <p:spPr>
          <a:xfrm>
            <a:off x="4044586" y="541882"/>
            <a:ext cx="1379765" cy="0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Picture 26">
            <a:extLst>
              <a:ext uri="{FF2B5EF4-FFF2-40B4-BE49-F238E27FC236}">
                <a16:creationId xmlns:a16="http://schemas.microsoft.com/office/drawing/2014/main" id="{3475806E-BFDF-45D7-AAA4-F97AA7B64BE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1274" y="-66675"/>
            <a:ext cx="971552" cy="971552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A7776F6-A191-BC56-AB23-5F6F6B4DEA64}"/>
              </a:ext>
            </a:extLst>
          </p:cNvPr>
          <p:cNvSpPr/>
          <p:nvPr/>
        </p:nvSpPr>
        <p:spPr>
          <a:xfrm>
            <a:off x="700087" y="571500"/>
            <a:ext cx="10791824" cy="5792102"/>
          </a:xfrm>
          <a:prstGeom prst="roundRect">
            <a:avLst>
              <a:gd name="adj" fmla="val 11892"/>
            </a:avLst>
          </a:prstGeom>
          <a:gradFill>
            <a:gsLst>
              <a:gs pos="7000">
                <a:srgbClr val="121C25"/>
              </a:gs>
              <a:gs pos="100000">
                <a:srgbClr val="21333F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189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80B166B1-5E4B-37A0-FF99-2A4BD715E1D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905874" y="290513"/>
            <a:ext cx="1562101" cy="17176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1AC99A6-275E-3C0A-77DE-69EC23D869F2}"/>
              </a:ext>
            </a:extLst>
          </p:cNvPr>
          <p:cNvSpPr txBox="1"/>
          <p:nvPr/>
        </p:nvSpPr>
        <p:spPr>
          <a:xfrm>
            <a:off x="4757055" y="1538533"/>
            <a:ext cx="6901545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rgbClr val="FFC000"/>
                </a:solidFill>
                <a:latin typeface="Bahnschrift SemiBold" panose="020B0502040204020203" pitchFamily="34" charset="0"/>
              </a:rPr>
              <a:t>The present time is an era of internet. Currently almost every system is working online(internet) which makes our work easier.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000" dirty="0">
              <a:solidFill>
                <a:srgbClr val="FFC000"/>
              </a:solidFill>
              <a:latin typeface="Bahnschrift SemiBold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000" dirty="0">
              <a:solidFill>
                <a:srgbClr val="FFC000"/>
              </a:solidFill>
              <a:latin typeface="Bahnschrift SemiBold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rgbClr val="FFC000"/>
                </a:solidFill>
                <a:latin typeface="Bahnschrift SemiBold" panose="020B0502040204020203" pitchFamily="34" charset="0"/>
              </a:rPr>
              <a:t>Online system is being used in almost every sector of our life such as education , marketing, communication, transportation ,transaction etc.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000" dirty="0">
              <a:solidFill>
                <a:srgbClr val="FFC000"/>
              </a:solidFill>
              <a:latin typeface="Bahnschrift SemiBold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000" dirty="0">
              <a:solidFill>
                <a:srgbClr val="FFC000"/>
              </a:solidFill>
              <a:latin typeface="Bahnschrift SemiBold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rgbClr val="FFC000"/>
                </a:solidFill>
                <a:latin typeface="Bahnschrift SemiBold" panose="020B0502040204020203" pitchFamily="34" charset="0"/>
              </a:rPr>
              <a:t>In some places in our country , such as Pizza hut, McDonald’s ,etc have started this system.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000" dirty="0">
              <a:solidFill>
                <a:srgbClr val="FFC000"/>
              </a:solidFill>
              <a:latin typeface="Bahnschrift SemiBold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000" dirty="0">
              <a:solidFill>
                <a:srgbClr val="FFC000"/>
              </a:solidFill>
              <a:latin typeface="Bahnschrift SemiBold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rgbClr val="FFC000"/>
                </a:solidFill>
                <a:latin typeface="Bahnschrift SemiBold" panose="020B0502040204020203" pitchFamily="34" charset="0"/>
              </a:rPr>
              <a:t>But it has not started in most of the restaurant.</a:t>
            </a:r>
            <a:endParaRPr lang="en-US" sz="2000" dirty="0">
              <a:solidFill>
                <a:srgbClr val="FFC000"/>
              </a:solidFill>
              <a:latin typeface="Bahnschrift SemiBold" panose="020B0502040204020203" pitchFamily="34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90390D0-CA92-01F6-0D65-903F2AAE420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285" y="726621"/>
            <a:ext cx="3603172" cy="540475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FC4AED88-4ECC-B1ED-C641-FD7DDCCEB7B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589060" y="747286"/>
            <a:ext cx="3505200" cy="50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3279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000">
              <a:srgbClr val="121C25"/>
            </a:gs>
            <a:gs pos="100000">
              <a:srgbClr val="21333F"/>
            </a:gs>
            <a:gs pos="100000">
              <a:schemeClr val="accent1">
                <a:lumMod val="30000"/>
                <a:lumOff val="70000"/>
              </a:schemeClr>
            </a:gs>
          </a:gsLst>
          <a:lin ang="189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CDA0F32-A73B-E4FC-6BD4-EB8E2D48F4C0}"/>
              </a:ext>
            </a:extLst>
          </p:cNvPr>
          <p:cNvSpPr/>
          <p:nvPr/>
        </p:nvSpPr>
        <p:spPr>
          <a:xfrm>
            <a:off x="0" y="4754563"/>
            <a:ext cx="12192000" cy="2598737"/>
          </a:xfrm>
          <a:prstGeom prst="roundRect">
            <a:avLst>
              <a:gd name="adj" fmla="val 50000"/>
            </a:avLst>
          </a:prstGeom>
          <a:gradFill>
            <a:gsLst>
              <a:gs pos="10000">
                <a:srgbClr val="121C25"/>
              </a:gs>
              <a:gs pos="69000">
                <a:srgbClr val="21333F"/>
              </a:gs>
              <a:gs pos="34000">
                <a:schemeClr val="accent1">
                  <a:lumMod val="30000"/>
                  <a:lumOff val="70000"/>
                </a:schemeClr>
              </a:gs>
            </a:gsLst>
            <a:lin ang="18900000" scaled="1"/>
          </a:gradFill>
          <a:ln>
            <a:noFill/>
          </a:ln>
          <a:effectLst>
            <a:softEdge rad="774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6395F7-440E-05E6-56D4-EAF97042002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7F6800-2CB9-5174-88B6-C1F2A1169D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5B3F35C-A88A-DF79-471F-3AB6324A1DC3}"/>
              </a:ext>
            </a:extLst>
          </p:cNvPr>
          <p:cNvSpPr/>
          <p:nvPr/>
        </p:nvSpPr>
        <p:spPr>
          <a:xfrm>
            <a:off x="620315" y="151209"/>
            <a:ext cx="10951369" cy="6326981"/>
          </a:xfrm>
          <a:prstGeom prst="roundRect">
            <a:avLst>
              <a:gd name="adj" fmla="val 1120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E1770E4-B90F-7642-E8DE-D26035FA3919}"/>
              </a:ext>
            </a:extLst>
          </p:cNvPr>
          <p:cNvSpPr txBox="1"/>
          <p:nvPr/>
        </p:nvSpPr>
        <p:spPr>
          <a:xfrm>
            <a:off x="1413510" y="289560"/>
            <a:ext cx="9144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Bell MT" panose="02020503060305020303" pitchFamily="18" charset="0"/>
                <a:hlinkClick r:id="rId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HOME</a:t>
            </a:r>
            <a:endParaRPr lang="en-US" sz="1000" dirty="0">
              <a:latin typeface="Bell MT" panose="02020503060305020303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CCE1292-41B2-922D-9860-433D8479C285}"/>
              </a:ext>
            </a:extLst>
          </p:cNvPr>
          <p:cNvSpPr txBox="1"/>
          <p:nvPr/>
        </p:nvSpPr>
        <p:spPr>
          <a:xfrm>
            <a:off x="1918494" y="285750"/>
            <a:ext cx="143224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00" dirty="0">
                <a:latin typeface="Bell MT" panose="02020503060305020303" pitchFamily="18" charset="0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PROJECT</a:t>
            </a:r>
            <a:r>
              <a:rPr lang="en-IN" sz="1000" dirty="0">
                <a:solidFill>
                  <a:srgbClr val="0563C1"/>
                </a:solidFill>
                <a:latin typeface="Bell MT" panose="02020503060305020303" pitchFamily="18" charset="0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IN" sz="1000" dirty="0">
                <a:latin typeface="Bell MT" panose="02020503060305020303" pitchFamily="18" charset="0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MEMBERS</a:t>
            </a:r>
            <a:endParaRPr lang="en-US" sz="1000" dirty="0">
              <a:latin typeface="Bell MT" panose="02020503060305020303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A3AE720-51D7-EA6E-8942-7974018B69E4}"/>
              </a:ext>
            </a:extLst>
          </p:cNvPr>
          <p:cNvSpPr txBox="1"/>
          <p:nvPr/>
        </p:nvSpPr>
        <p:spPr>
          <a:xfrm>
            <a:off x="3257874" y="272772"/>
            <a:ext cx="7712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00" dirty="0">
                <a:latin typeface="Bell MT" panose="02020503060305020303" pitchFamily="18" charset="0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AGENDA</a:t>
            </a:r>
            <a:endParaRPr lang="en-US" sz="1000" dirty="0">
              <a:latin typeface="Bell MT" panose="02020503060305020303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8349330-47C2-ED89-941A-F672585E1507}"/>
              </a:ext>
            </a:extLst>
          </p:cNvPr>
          <p:cNvSpPr txBox="1"/>
          <p:nvPr/>
        </p:nvSpPr>
        <p:spPr>
          <a:xfrm>
            <a:off x="3956035" y="256989"/>
            <a:ext cx="16190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00" dirty="0">
                <a:latin typeface="Bell MT" panose="02020503060305020303" pitchFamily="18" charset="0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INTRODUCTION</a:t>
            </a:r>
            <a:endParaRPr lang="en-US" sz="1000" dirty="0">
              <a:latin typeface="Bell MT" panose="02020503060305020303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CA34719-8AA5-A93F-7805-B406828EDBBE}"/>
              </a:ext>
            </a:extLst>
          </p:cNvPr>
          <p:cNvSpPr txBox="1"/>
          <p:nvPr/>
        </p:nvSpPr>
        <p:spPr>
          <a:xfrm>
            <a:off x="5123137" y="189519"/>
            <a:ext cx="14174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C000"/>
                </a:solidFill>
                <a:latin typeface="Bell MT" panose="02020503060305020303" pitchFamily="18" charset="0"/>
              </a:rPr>
              <a:t>ADVANTAGES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2FAEDBC-8C37-0F70-1AE8-0C36E7D1E93E}"/>
              </a:ext>
            </a:extLst>
          </p:cNvPr>
          <p:cNvSpPr txBox="1"/>
          <p:nvPr/>
        </p:nvSpPr>
        <p:spPr>
          <a:xfrm>
            <a:off x="6542750" y="281366"/>
            <a:ext cx="156287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00" dirty="0">
                <a:latin typeface="Bell MT" panose="02020503060305020303" pitchFamily="18" charset="0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FEATURES</a:t>
            </a:r>
            <a:endParaRPr lang="en-US" sz="1000" dirty="0">
              <a:latin typeface="Bell MT" panose="02020503060305020303" pitchFamily="18" charset="0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00131BB-ABEB-1933-89BF-CB527004C030}"/>
              </a:ext>
            </a:extLst>
          </p:cNvPr>
          <p:cNvCxnSpPr>
            <a:cxnSpLocks/>
          </p:cNvCxnSpPr>
          <p:nvPr/>
        </p:nvCxnSpPr>
        <p:spPr>
          <a:xfrm>
            <a:off x="5201902" y="543945"/>
            <a:ext cx="1213907" cy="0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Picture 26">
            <a:extLst>
              <a:ext uri="{FF2B5EF4-FFF2-40B4-BE49-F238E27FC236}">
                <a16:creationId xmlns:a16="http://schemas.microsoft.com/office/drawing/2014/main" id="{3475806E-BFDF-45D7-AAA4-F97AA7B64BE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1274" y="-66675"/>
            <a:ext cx="971552" cy="971552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A7776F6-A191-BC56-AB23-5F6F6B4DEA64}"/>
              </a:ext>
            </a:extLst>
          </p:cNvPr>
          <p:cNvSpPr/>
          <p:nvPr/>
        </p:nvSpPr>
        <p:spPr>
          <a:xfrm>
            <a:off x="700087" y="571500"/>
            <a:ext cx="10791824" cy="5792102"/>
          </a:xfrm>
          <a:prstGeom prst="roundRect">
            <a:avLst>
              <a:gd name="adj" fmla="val 11892"/>
            </a:avLst>
          </a:prstGeom>
          <a:gradFill>
            <a:gsLst>
              <a:gs pos="7000">
                <a:srgbClr val="121C25"/>
              </a:gs>
              <a:gs pos="100000">
                <a:srgbClr val="21333F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189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80B166B1-5E4B-37A0-FF99-2A4BD715E1D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905874" y="290513"/>
            <a:ext cx="1562101" cy="17176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4428DA3-5A21-1C94-4FA5-B6A818E14069}"/>
              </a:ext>
            </a:extLst>
          </p:cNvPr>
          <p:cNvSpPr txBox="1"/>
          <p:nvPr/>
        </p:nvSpPr>
        <p:spPr>
          <a:xfrm>
            <a:off x="5084189" y="1690062"/>
            <a:ext cx="681558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IN" sz="2000" dirty="0">
                <a:solidFill>
                  <a:srgbClr val="FFC000"/>
                </a:solidFill>
              </a:rPr>
              <a:t>Online system increase efficiency and improve services provided to customers.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endParaRPr lang="en-IN" sz="2000" dirty="0">
              <a:solidFill>
                <a:srgbClr val="FFC000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IN" sz="2000" dirty="0">
                <a:solidFill>
                  <a:srgbClr val="FFC000"/>
                </a:solidFill>
              </a:rPr>
              <a:t>It improves efficiency of restaurant’s staff.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endParaRPr lang="en-IN" sz="2000" dirty="0">
              <a:solidFill>
                <a:srgbClr val="FFC000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IN" sz="2000" dirty="0">
                <a:solidFill>
                  <a:srgbClr val="FFC000"/>
                </a:solidFill>
              </a:rPr>
              <a:t>It reduce time wasting by eliminating long queues.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endParaRPr lang="en-IN" sz="2000" dirty="0">
              <a:solidFill>
                <a:srgbClr val="FFC000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IN" sz="2000" dirty="0">
                <a:solidFill>
                  <a:srgbClr val="FFC000"/>
                </a:solidFill>
              </a:rPr>
              <a:t>This type of eco-system increase the convenience of customer.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endParaRPr lang="en-IN" sz="2000" dirty="0">
              <a:solidFill>
                <a:srgbClr val="FFC000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IN" sz="2000" dirty="0">
                <a:solidFill>
                  <a:srgbClr val="FFC000"/>
                </a:solidFill>
              </a:rPr>
              <a:t>It gives better customer experience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FC2100CF-BD21-0FAE-F828-EC0BD76BD76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739" y="666031"/>
            <a:ext cx="3660037" cy="552593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F8EEE08F-B2ED-E715-1446-634E1E13B9A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624032" y="706342"/>
            <a:ext cx="3162300" cy="50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47882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000">
              <a:srgbClr val="121C25"/>
            </a:gs>
            <a:gs pos="100000">
              <a:srgbClr val="21333F"/>
            </a:gs>
            <a:gs pos="100000">
              <a:schemeClr val="accent1">
                <a:lumMod val="30000"/>
                <a:lumOff val="70000"/>
              </a:schemeClr>
            </a:gs>
          </a:gsLst>
          <a:lin ang="189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CDA0F32-A73B-E4FC-6BD4-EB8E2D48F4C0}"/>
              </a:ext>
            </a:extLst>
          </p:cNvPr>
          <p:cNvSpPr/>
          <p:nvPr/>
        </p:nvSpPr>
        <p:spPr>
          <a:xfrm>
            <a:off x="0" y="4754563"/>
            <a:ext cx="12192000" cy="2598737"/>
          </a:xfrm>
          <a:prstGeom prst="roundRect">
            <a:avLst>
              <a:gd name="adj" fmla="val 50000"/>
            </a:avLst>
          </a:prstGeom>
          <a:gradFill>
            <a:gsLst>
              <a:gs pos="10000">
                <a:srgbClr val="121C25"/>
              </a:gs>
              <a:gs pos="69000">
                <a:srgbClr val="21333F"/>
              </a:gs>
              <a:gs pos="34000">
                <a:schemeClr val="accent1">
                  <a:lumMod val="30000"/>
                  <a:lumOff val="70000"/>
                </a:schemeClr>
              </a:gs>
            </a:gsLst>
            <a:lin ang="18900000" scaled="1"/>
          </a:gradFill>
          <a:ln>
            <a:noFill/>
          </a:ln>
          <a:effectLst>
            <a:softEdge rad="774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6395F7-440E-05E6-56D4-EAF97042002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7F6800-2CB9-5174-88B6-C1F2A1169D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5B3F35C-A88A-DF79-471F-3AB6324A1DC3}"/>
              </a:ext>
            </a:extLst>
          </p:cNvPr>
          <p:cNvSpPr/>
          <p:nvPr/>
        </p:nvSpPr>
        <p:spPr>
          <a:xfrm>
            <a:off x="620315" y="151209"/>
            <a:ext cx="10951369" cy="6326981"/>
          </a:xfrm>
          <a:prstGeom prst="roundRect">
            <a:avLst>
              <a:gd name="adj" fmla="val 1120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E1770E4-B90F-7642-E8DE-D26035FA3919}"/>
              </a:ext>
            </a:extLst>
          </p:cNvPr>
          <p:cNvSpPr txBox="1"/>
          <p:nvPr/>
        </p:nvSpPr>
        <p:spPr>
          <a:xfrm>
            <a:off x="1413510" y="289560"/>
            <a:ext cx="9144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Bell MT" panose="02020503060305020303" pitchFamily="18" charset="0"/>
                <a:hlinkClick r:id="rId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HOME</a:t>
            </a:r>
            <a:endParaRPr lang="en-US" sz="1000" dirty="0">
              <a:latin typeface="Bell MT" panose="02020503060305020303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CCE1292-41B2-922D-9860-433D8479C285}"/>
              </a:ext>
            </a:extLst>
          </p:cNvPr>
          <p:cNvSpPr txBox="1"/>
          <p:nvPr/>
        </p:nvSpPr>
        <p:spPr>
          <a:xfrm>
            <a:off x="1960880" y="275590"/>
            <a:ext cx="143224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00" dirty="0">
                <a:latin typeface="Bell MT" panose="02020503060305020303" pitchFamily="18" charset="0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PROJECT</a:t>
            </a:r>
            <a:r>
              <a:rPr lang="en-IN" sz="1000" dirty="0">
                <a:solidFill>
                  <a:srgbClr val="0563C1"/>
                </a:solidFill>
                <a:latin typeface="Bell MT" panose="02020503060305020303" pitchFamily="18" charset="0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IN" sz="1000" dirty="0">
                <a:latin typeface="Bell MT" panose="02020503060305020303" pitchFamily="18" charset="0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MEMBERS</a:t>
            </a:r>
            <a:endParaRPr lang="en-US" sz="1000" dirty="0">
              <a:latin typeface="Bell MT" panose="02020503060305020303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A3AE720-51D7-EA6E-8942-7974018B69E4}"/>
              </a:ext>
            </a:extLst>
          </p:cNvPr>
          <p:cNvSpPr txBox="1"/>
          <p:nvPr/>
        </p:nvSpPr>
        <p:spPr>
          <a:xfrm>
            <a:off x="3346933" y="279916"/>
            <a:ext cx="7712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00" dirty="0">
                <a:latin typeface="Bell MT" panose="02020503060305020303" pitchFamily="18" charset="0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AGENDA</a:t>
            </a:r>
            <a:endParaRPr lang="en-US" sz="1000" dirty="0">
              <a:latin typeface="Bell MT" panose="02020503060305020303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8349330-47C2-ED89-941A-F672585E1507}"/>
              </a:ext>
            </a:extLst>
          </p:cNvPr>
          <p:cNvSpPr txBox="1"/>
          <p:nvPr/>
        </p:nvSpPr>
        <p:spPr>
          <a:xfrm>
            <a:off x="4077479" y="292707"/>
            <a:ext cx="16190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00" dirty="0">
                <a:latin typeface="Bell MT" panose="02020503060305020303" pitchFamily="18" charset="0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INTRODUCTION</a:t>
            </a:r>
            <a:endParaRPr lang="en-US" sz="1000" dirty="0">
              <a:latin typeface="Bell MT" panose="02020503060305020303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CA34719-8AA5-A93F-7805-B406828EDBBE}"/>
              </a:ext>
            </a:extLst>
          </p:cNvPr>
          <p:cNvSpPr txBox="1"/>
          <p:nvPr/>
        </p:nvSpPr>
        <p:spPr>
          <a:xfrm>
            <a:off x="5221721" y="294294"/>
            <a:ext cx="141747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Bell MT" panose="02020503060305020303" pitchFamily="18" charset="0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ADVANTAGES</a:t>
            </a:r>
            <a:endParaRPr lang="en-US" sz="1000" dirty="0">
              <a:latin typeface="Bell MT" panose="02020503060305020303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2FAEDBC-8C37-0F70-1AE8-0C36E7D1E93E}"/>
              </a:ext>
            </a:extLst>
          </p:cNvPr>
          <p:cNvSpPr txBox="1"/>
          <p:nvPr/>
        </p:nvSpPr>
        <p:spPr>
          <a:xfrm>
            <a:off x="6288909" y="242314"/>
            <a:ext cx="15628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>
                <a:solidFill>
                  <a:srgbClr val="FFC000"/>
                </a:solidFill>
                <a:latin typeface="Bell MT" panose="02020503060305020303" pitchFamily="18" charset="0"/>
              </a:rPr>
              <a:t>FEATURES</a:t>
            </a:r>
            <a:endParaRPr lang="en-US" sz="1400" dirty="0">
              <a:solidFill>
                <a:srgbClr val="FFC000"/>
              </a:solidFill>
              <a:latin typeface="Bell MT" panose="02020503060305020303" pitchFamily="18" charset="0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00131BB-ABEB-1933-89BF-CB527004C030}"/>
              </a:ext>
            </a:extLst>
          </p:cNvPr>
          <p:cNvCxnSpPr>
            <a:cxnSpLocks/>
          </p:cNvCxnSpPr>
          <p:nvPr/>
        </p:nvCxnSpPr>
        <p:spPr>
          <a:xfrm>
            <a:off x="6393162" y="553629"/>
            <a:ext cx="924578" cy="0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Picture 26">
            <a:extLst>
              <a:ext uri="{FF2B5EF4-FFF2-40B4-BE49-F238E27FC236}">
                <a16:creationId xmlns:a16="http://schemas.microsoft.com/office/drawing/2014/main" id="{3475806E-BFDF-45D7-AAA4-F97AA7B64BE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1274" y="-66675"/>
            <a:ext cx="971552" cy="971552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A7776F6-A191-BC56-AB23-5F6F6B4DEA64}"/>
              </a:ext>
            </a:extLst>
          </p:cNvPr>
          <p:cNvSpPr/>
          <p:nvPr/>
        </p:nvSpPr>
        <p:spPr>
          <a:xfrm>
            <a:off x="700087" y="571500"/>
            <a:ext cx="10791824" cy="5792102"/>
          </a:xfrm>
          <a:prstGeom prst="roundRect">
            <a:avLst>
              <a:gd name="adj" fmla="val 11892"/>
            </a:avLst>
          </a:prstGeom>
          <a:gradFill>
            <a:gsLst>
              <a:gs pos="7000">
                <a:srgbClr val="121C25"/>
              </a:gs>
              <a:gs pos="100000">
                <a:srgbClr val="21333F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189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80B166B1-5E4B-37A0-FF99-2A4BD715E1D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905874" y="290513"/>
            <a:ext cx="1562101" cy="17176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4428DA3-5A21-1C94-4FA5-B6A818E14069}"/>
              </a:ext>
            </a:extLst>
          </p:cNvPr>
          <p:cNvSpPr txBox="1"/>
          <p:nvPr/>
        </p:nvSpPr>
        <p:spPr>
          <a:xfrm>
            <a:off x="5084189" y="1690062"/>
            <a:ext cx="68155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endParaRPr lang="en-IN" sz="2000" dirty="0">
              <a:solidFill>
                <a:srgbClr val="FFC000"/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4C39ABE-814E-8806-ABF4-EF3A4B0E6EE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297" y="764875"/>
            <a:ext cx="3996188" cy="532825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BF33728A-147F-0237-EBA9-257B0A0F3167}"/>
              </a:ext>
            </a:extLst>
          </p:cNvPr>
          <p:cNvSpPr txBox="1"/>
          <p:nvPr/>
        </p:nvSpPr>
        <p:spPr>
          <a:xfrm>
            <a:off x="5547816" y="1638111"/>
            <a:ext cx="4551528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Clr>
                <a:srgbClr val="000000"/>
              </a:buClr>
              <a:buSzPct val="200000"/>
              <a:buFont typeface="Wingdings" panose="05000000000000000000" pitchFamily="2" charset="2"/>
              <a:buChar char="Ø"/>
            </a:pPr>
            <a:r>
              <a:rPr lang="en-IN" sz="2400" dirty="0">
                <a:solidFill>
                  <a:srgbClr val="FFC000"/>
                </a:solidFill>
              </a:rPr>
              <a:t>Home</a:t>
            </a:r>
          </a:p>
          <a:p>
            <a:pPr marL="457200" indent="-457200">
              <a:buClr>
                <a:srgbClr val="000000"/>
              </a:buClr>
              <a:buSzPct val="200000"/>
              <a:buFont typeface="Wingdings" panose="05000000000000000000" pitchFamily="2" charset="2"/>
              <a:buChar char="Ø"/>
            </a:pPr>
            <a:endParaRPr lang="en-IN" sz="2400" dirty="0">
              <a:solidFill>
                <a:srgbClr val="FFC000"/>
              </a:solidFill>
            </a:endParaRPr>
          </a:p>
          <a:p>
            <a:pPr marL="457200" indent="-457200">
              <a:buClr>
                <a:srgbClr val="000000"/>
              </a:buClr>
              <a:buSzPct val="200000"/>
              <a:buFont typeface="Wingdings" panose="05000000000000000000" pitchFamily="2" charset="2"/>
              <a:buChar char="Ø"/>
            </a:pPr>
            <a:r>
              <a:rPr lang="en-IN" sz="2400" dirty="0">
                <a:solidFill>
                  <a:srgbClr val="FFC000"/>
                </a:solidFill>
              </a:rPr>
              <a:t>Menu</a:t>
            </a:r>
          </a:p>
          <a:p>
            <a:pPr>
              <a:buClr>
                <a:srgbClr val="000000"/>
              </a:buClr>
              <a:buSzPct val="200000"/>
            </a:pPr>
            <a:r>
              <a:rPr lang="en-IN" sz="2400" dirty="0">
                <a:solidFill>
                  <a:srgbClr val="FFC000"/>
                </a:solidFill>
              </a:rPr>
              <a:t> </a:t>
            </a:r>
          </a:p>
          <a:p>
            <a:pPr marL="457200" indent="-457200">
              <a:buClr>
                <a:srgbClr val="000000"/>
              </a:buClr>
              <a:buSzPct val="200000"/>
              <a:buFont typeface="Wingdings" panose="05000000000000000000" pitchFamily="2" charset="2"/>
              <a:buChar char="Ø"/>
            </a:pPr>
            <a:r>
              <a:rPr lang="en-IN" sz="2400" dirty="0">
                <a:solidFill>
                  <a:srgbClr val="FFC000"/>
                </a:solidFill>
              </a:rPr>
              <a:t>About Us</a:t>
            </a:r>
          </a:p>
          <a:p>
            <a:pPr marL="457200" indent="-457200">
              <a:buClr>
                <a:srgbClr val="000000"/>
              </a:buClr>
              <a:buSzPct val="200000"/>
              <a:buFont typeface="Wingdings" panose="05000000000000000000" pitchFamily="2" charset="2"/>
              <a:buChar char="Ø"/>
            </a:pPr>
            <a:endParaRPr lang="en-IN" sz="2400" dirty="0">
              <a:solidFill>
                <a:srgbClr val="FFC000"/>
              </a:solidFill>
            </a:endParaRPr>
          </a:p>
          <a:p>
            <a:pPr marL="457200" indent="-457200">
              <a:buClr>
                <a:srgbClr val="000000"/>
              </a:buClr>
              <a:buSzPct val="200000"/>
              <a:buFont typeface="Wingdings" panose="05000000000000000000" pitchFamily="2" charset="2"/>
              <a:buChar char="Ø"/>
            </a:pPr>
            <a:r>
              <a:rPr lang="en-IN" sz="2400" dirty="0">
                <a:solidFill>
                  <a:srgbClr val="FFC000"/>
                </a:solidFill>
              </a:rPr>
              <a:t>Online orders</a:t>
            </a:r>
          </a:p>
          <a:p>
            <a:pPr marL="457200" indent="-457200">
              <a:buClr>
                <a:srgbClr val="000000"/>
              </a:buClr>
              <a:buSzPct val="200000"/>
              <a:buFont typeface="Wingdings" panose="05000000000000000000" pitchFamily="2" charset="2"/>
              <a:buChar char="Ø"/>
            </a:pPr>
            <a:endParaRPr lang="en-IN" sz="2400" dirty="0">
              <a:solidFill>
                <a:srgbClr val="FFC000"/>
              </a:solidFill>
            </a:endParaRPr>
          </a:p>
          <a:p>
            <a:pPr marL="457200" indent="-457200">
              <a:buClr>
                <a:srgbClr val="000000"/>
              </a:buClr>
              <a:buSzPct val="200000"/>
              <a:buFont typeface="Wingdings" panose="05000000000000000000" pitchFamily="2" charset="2"/>
              <a:buChar char="Ø"/>
            </a:pPr>
            <a:r>
              <a:rPr lang="en-IN" sz="2400" dirty="0">
                <a:solidFill>
                  <a:srgbClr val="FFC000"/>
                </a:solidFill>
              </a:rPr>
              <a:t>Table booking </a:t>
            </a:r>
          </a:p>
          <a:p>
            <a:pPr marL="457200" indent="-457200">
              <a:buClr>
                <a:srgbClr val="000000"/>
              </a:buClr>
              <a:buSzPct val="200000"/>
              <a:buFont typeface="Wingdings" panose="05000000000000000000" pitchFamily="2" charset="2"/>
              <a:buChar char="Ø"/>
            </a:pPr>
            <a:endParaRPr lang="en-IN" sz="2400" dirty="0">
              <a:solidFill>
                <a:srgbClr val="FFC000"/>
              </a:solidFill>
            </a:endParaRPr>
          </a:p>
          <a:p>
            <a:pPr marL="457200" indent="-457200">
              <a:buClr>
                <a:srgbClr val="000000"/>
              </a:buClr>
              <a:buSzPct val="200000"/>
              <a:buFont typeface="Wingdings" panose="05000000000000000000" pitchFamily="2" charset="2"/>
              <a:buChar char="Ø"/>
            </a:pPr>
            <a:r>
              <a:rPr lang="en-IN" sz="2400" dirty="0">
                <a:solidFill>
                  <a:srgbClr val="FFC000"/>
                </a:solidFill>
              </a:rPr>
              <a:t>Contact Information</a:t>
            </a:r>
            <a:endParaRPr lang="en-US" sz="2400" dirty="0">
              <a:solidFill>
                <a:srgbClr val="FFC000"/>
              </a:solidFill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C465AF50-FEA7-BB92-A35E-FB342E611EC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098362" y="638104"/>
            <a:ext cx="2295525" cy="50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4510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000">
              <a:srgbClr val="121C25"/>
            </a:gs>
            <a:gs pos="100000">
              <a:srgbClr val="21333F"/>
            </a:gs>
            <a:gs pos="100000">
              <a:schemeClr val="accent1">
                <a:lumMod val="30000"/>
                <a:lumOff val="70000"/>
              </a:schemeClr>
            </a:gs>
          </a:gsLst>
          <a:lin ang="189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CDA0F32-A73B-E4FC-6BD4-EB8E2D48F4C0}"/>
              </a:ext>
            </a:extLst>
          </p:cNvPr>
          <p:cNvSpPr/>
          <p:nvPr/>
        </p:nvSpPr>
        <p:spPr>
          <a:xfrm>
            <a:off x="0" y="4754563"/>
            <a:ext cx="12192000" cy="2598737"/>
          </a:xfrm>
          <a:prstGeom prst="roundRect">
            <a:avLst>
              <a:gd name="adj" fmla="val 50000"/>
            </a:avLst>
          </a:prstGeom>
          <a:gradFill>
            <a:gsLst>
              <a:gs pos="10000">
                <a:srgbClr val="121C25"/>
              </a:gs>
              <a:gs pos="69000">
                <a:srgbClr val="21333F"/>
              </a:gs>
              <a:gs pos="34000">
                <a:schemeClr val="accent1">
                  <a:lumMod val="30000"/>
                  <a:lumOff val="70000"/>
                </a:schemeClr>
              </a:gs>
            </a:gsLst>
            <a:lin ang="18900000" scaled="1"/>
          </a:gradFill>
          <a:ln>
            <a:noFill/>
          </a:ln>
          <a:effectLst>
            <a:softEdge rad="774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6395F7-440E-05E6-56D4-EAF97042002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7F6800-2CB9-5174-88B6-C1F2A1169D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5B3F35C-A88A-DF79-471F-3AB6324A1DC3}"/>
              </a:ext>
            </a:extLst>
          </p:cNvPr>
          <p:cNvSpPr/>
          <p:nvPr/>
        </p:nvSpPr>
        <p:spPr>
          <a:xfrm>
            <a:off x="620315" y="151209"/>
            <a:ext cx="10951369" cy="6326981"/>
          </a:xfrm>
          <a:prstGeom prst="roundRect">
            <a:avLst>
              <a:gd name="adj" fmla="val 1120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E1770E4-B90F-7642-E8DE-D26035FA3919}"/>
              </a:ext>
            </a:extLst>
          </p:cNvPr>
          <p:cNvSpPr txBox="1"/>
          <p:nvPr/>
        </p:nvSpPr>
        <p:spPr>
          <a:xfrm>
            <a:off x="1413510" y="289560"/>
            <a:ext cx="9144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Bell MT" panose="02020503060305020303" pitchFamily="18" charset="0"/>
                <a:hlinkClick r:id="rId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HOME</a:t>
            </a:r>
            <a:endParaRPr lang="en-US" sz="1000" dirty="0">
              <a:latin typeface="Bell MT" panose="02020503060305020303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CCE1292-41B2-922D-9860-433D8479C285}"/>
              </a:ext>
            </a:extLst>
          </p:cNvPr>
          <p:cNvSpPr txBox="1"/>
          <p:nvPr/>
        </p:nvSpPr>
        <p:spPr>
          <a:xfrm>
            <a:off x="1960880" y="275590"/>
            <a:ext cx="143224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00" dirty="0">
                <a:latin typeface="Bell MT" panose="02020503060305020303" pitchFamily="18" charset="0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PROJECT</a:t>
            </a:r>
            <a:r>
              <a:rPr lang="en-IN" sz="1000" dirty="0">
                <a:solidFill>
                  <a:srgbClr val="0563C1"/>
                </a:solidFill>
                <a:latin typeface="Bell MT" panose="02020503060305020303" pitchFamily="18" charset="0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IN" sz="1000" dirty="0">
                <a:latin typeface="Bell MT" panose="02020503060305020303" pitchFamily="18" charset="0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MEMBERS</a:t>
            </a:r>
            <a:endParaRPr lang="en-US" sz="1000" dirty="0">
              <a:latin typeface="Bell MT" panose="02020503060305020303" pitchFamily="18" charset="0"/>
            </a:endParaRPr>
          </a:p>
        </p:txBody>
      </p:sp>
      <p:sp>
        <p:nvSpPr>
          <p:cNvPr id="14" name="TextBox 13">
            <a:hlinkClick r:id="rId4" action="ppaction://hlinksldjump"/>
            <a:extLst>
              <a:ext uri="{FF2B5EF4-FFF2-40B4-BE49-F238E27FC236}">
                <a16:creationId xmlns:a16="http://schemas.microsoft.com/office/drawing/2014/main" id="{AA3AE720-51D7-EA6E-8942-7974018B69E4}"/>
              </a:ext>
            </a:extLst>
          </p:cNvPr>
          <p:cNvSpPr txBox="1"/>
          <p:nvPr/>
        </p:nvSpPr>
        <p:spPr>
          <a:xfrm>
            <a:off x="3346933" y="279916"/>
            <a:ext cx="77120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00" dirty="0">
                <a:latin typeface="Bell MT" panose="02020503060305020303" pitchFamily="18" charset="0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AGENDA</a:t>
            </a:r>
            <a:endParaRPr lang="en-US" sz="1000" dirty="0">
              <a:latin typeface="Bell MT" panose="02020503060305020303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8349330-47C2-ED89-941A-F672585E1507}"/>
              </a:ext>
            </a:extLst>
          </p:cNvPr>
          <p:cNvSpPr txBox="1"/>
          <p:nvPr/>
        </p:nvSpPr>
        <p:spPr>
          <a:xfrm>
            <a:off x="4077479" y="292707"/>
            <a:ext cx="16190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00" dirty="0">
                <a:latin typeface="Bell MT" panose="02020503060305020303" pitchFamily="18" charset="0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INTRODUCTION</a:t>
            </a:r>
            <a:endParaRPr lang="en-US" sz="1000" dirty="0">
              <a:latin typeface="Bell MT" panose="02020503060305020303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CA34719-8AA5-A93F-7805-B406828EDBBE}"/>
              </a:ext>
            </a:extLst>
          </p:cNvPr>
          <p:cNvSpPr txBox="1"/>
          <p:nvPr/>
        </p:nvSpPr>
        <p:spPr>
          <a:xfrm>
            <a:off x="5221721" y="294294"/>
            <a:ext cx="141747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Bell MT" panose="02020503060305020303" pitchFamily="18" charset="0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ADVANTAGES</a:t>
            </a:r>
            <a:endParaRPr lang="en-US" sz="1000" dirty="0">
              <a:latin typeface="Bell MT" panose="02020503060305020303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2FAEDBC-8C37-0F70-1AE8-0C36E7D1E93E}"/>
              </a:ext>
            </a:extLst>
          </p:cNvPr>
          <p:cNvSpPr txBox="1"/>
          <p:nvPr/>
        </p:nvSpPr>
        <p:spPr>
          <a:xfrm>
            <a:off x="6207629" y="300734"/>
            <a:ext cx="156287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00" dirty="0">
                <a:latin typeface="Bell MT" panose="02020503060305020303" pitchFamily="18" charset="0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FEATURES</a:t>
            </a:r>
            <a:endParaRPr lang="en-US" sz="1000" dirty="0">
              <a:latin typeface="Bell MT" panose="02020503060305020303" pitchFamily="18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3475806E-BFDF-45D7-AAA4-F97AA7B64BE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1274" y="-66675"/>
            <a:ext cx="971552" cy="971552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A7776F6-A191-BC56-AB23-5F6F6B4DEA64}"/>
              </a:ext>
            </a:extLst>
          </p:cNvPr>
          <p:cNvSpPr/>
          <p:nvPr/>
        </p:nvSpPr>
        <p:spPr>
          <a:xfrm>
            <a:off x="700087" y="571500"/>
            <a:ext cx="10791824" cy="5792102"/>
          </a:xfrm>
          <a:prstGeom prst="roundRect">
            <a:avLst>
              <a:gd name="adj" fmla="val 11892"/>
            </a:avLst>
          </a:prstGeom>
          <a:gradFill>
            <a:gsLst>
              <a:gs pos="7000">
                <a:srgbClr val="121C25"/>
              </a:gs>
              <a:gs pos="100000">
                <a:srgbClr val="21333F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189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80B166B1-5E4B-37A0-FF99-2A4BD715E1D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905874" y="290513"/>
            <a:ext cx="1562101" cy="17176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4428DA3-5A21-1C94-4FA5-B6A818E14069}"/>
              </a:ext>
            </a:extLst>
          </p:cNvPr>
          <p:cNvSpPr txBox="1"/>
          <p:nvPr/>
        </p:nvSpPr>
        <p:spPr>
          <a:xfrm>
            <a:off x="5084189" y="1690062"/>
            <a:ext cx="68155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endParaRPr lang="en-IN" sz="2000" dirty="0">
              <a:solidFill>
                <a:srgbClr val="FFC000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14DB773-C1E5-909B-FD3E-9BC52808F86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026144" y="3429000"/>
            <a:ext cx="4139711" cy="75396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A7914FA-9B28-40D8-B203-1A34E4DFFE5E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sharpenSoften amount="-12000"/>
                    </a14:imgEffect>
                    <a14:imgEffect>
                      <a14:brightnessContrast contrast="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6758" y="890516"/>
            <a:ext cx="2538484" cy="2538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5148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444</TotalTime>
  <Words>239</Words>
  <Application>Microsoft Office PowerPoint</Application>
  <PresentationFormat>Widescreen</PresentationFormat>
  <Paragraphs>97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Arial</vt:lpstr>
      <vt:lpstr>Arial Rounded MT Bold</vt:lpstr>
      <vt:lpstr>Bahnschrift SemiBold</vt:lpstr>
      <vt:lpstr>Bell MT</vt:lpstr>
      <vt:lpstr>Calibri</vt:lpstr>
      <vt:lpstr>Calibri Light</vt:lpstr>
      <vt:lpstr>Wingdings</vt:lpstr>
      <vt:lpstr>Office Theme</vt:lpstr>
      <vt:lpstr> </vt:lpstr>
      <vt:lpstr> </vt:lpstr>
      <vt:lpstr> </vt:lpstr>
      <vt:lpstr> </vt:lpstr>
      <vt:lpstr> </vt:lpstr>
      <vt:lpstr> </vt:lpstr>
      <vt:lpstr>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>vaibhav patel</dc:creator>
  <cp:lastModifiedBy>vaibhav patel</cp:lastModifiedBy>
  <cp:revision>2</cp:revision>
  <dcterms:created xsi:type="dcterms:W3CDTF">2023-03-27T19:46:13Z</dcterms:created>
  <dcterms:modified xsi:type="dcterms:W3CDTF">2023-04-11T10:34:43Z</dcterms:modified>
</cp:coreProperties>
</file>

<file path=docProps/thumbnail.jpeg>
</file>